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326" r:id="rId3"/>
    <p:sldId id="330" r:id="rId4"/>
    <p:sldId id="331" r:id="rId5"/>
    <p:sldId id="327" r:id="rId6"/>
    <p:sldId id="309" r:id="rId7"/>
    <p:sldId id="333" r:id="rId8"/>
    <p:sldId id="267" r:id="rId9"/>
    <p:sldId id="334" r:id="rId10"/>
    <p:sldId id="282" r:id="rId11"/>
    <p:sldId id="338" r:id="rId12"/>
    <p:sldId id="339" r:id="rId13"/>
    <p:sldId id="340" r:id="rId14"/>
    <p:sldId id="341" r:id="rId15"/>
    <p:sldId id="281" r:id="rId16"/>
  </p:sldIdLst>
  <p:sldSz cx="9144000" cy="5143500" type="screen16x9"/>
  <p:notesSz cx="6858000" cy="9144000"/>
  <p:embeddedFontLst>
    <p:embeddedFont>
      <p:font typeface="Abel" panose="020B0604020202020204" charset="0"/>
      <p:regular r:id="rId18"/>
    </p:embeddedFont>
    <p:embeddedFont>
      <p:font typeface="Bahiana" panose="020B0604020202020204" charset="0"/>
      <p:regular r:id="rId19"/>
    </p:embeddedFont>
    <p:embeddedFont>
      <p:font typeface="Fira Sans Extra Condensed Medium" panose="020B0604020202020204" charset="0"/>
      <p:regular r:id="rId20"/>
      <p:bold r:id="rId21"/>
      <p:italic r:id="rId22"/>
      <p:boldItalic r:id="rId23"/>
    </p:embeddedFont>
    <p:embeddedFont>
      <p:font typeface="Staatliches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REYNALDO MIRANDA JIMENEZ" initials="CRMJ" lastIdx="2" clrIdx="0">
    <p:extLst>
      <p:ext uri="{19B8F6BF-5375-455C-9EA6-DF929625EA0E}">
        <p15:presenceInfo xmlns:p15="http://schemas.microsoft.com/office/powerpoint/2012/main" userId="CRISTIAN REYNALDO MIRANDA JIMEN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461E33-BB58-4885-8C5C-ED6FD35AA6C9}">
  <a:tblStyle styleId="{15461E33-BB58-4885-8C5C-ED6FD35AA6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18" autoAdjust="0"/>
    <p:restoredTop sz="84416" autoAdjust="0"/>
  </p:normalViewPr>
  <p:slideViewPr>
    <p:cSldViewPr snapToGrid="0">
      <p:cViewPr varScale="1">
        <p:scale>
          <a:sx n="95" d="100"/>
          <a:sy n="95" d="100"/>
        </p:scale>
        <p:origin x="6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gif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2416fa8cc_1_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2416fa8cc_1_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6bd56c9061_0_2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6bd56c9061_0_2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81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996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817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149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919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866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302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1067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313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577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72eb612d78_3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72eb612d78_3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91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84DEC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13400" y="733893"/>
            <a:ext cx="3858600" cy="361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13222" y="4289471"/>
            <a:ext cx="38586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 1">
  <p:cSld name="CUSTOM_9_1_1_1_1_1">
    <p:bg>
      <p:bgPr>
        <a:solidFill>
          <a:schemeClr val="accent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rgbClr val="FFF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966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604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bg>
      <p:bgPr>
        <a:solidFill>
          <a:srgbClr val="ECF8F5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713175" y="539500"/>
            <a:ext cx="7717500" cy="4069200"/>
          </a:xfrm>
          <a:prstGeom prst="roundRect">
            <a:avLst>
              <a:gd name="adj" fmla="val 20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1"/>
          </p:nvPr>
        </p:nvSpPr>
        <p:spPr>
          <a:xfrm>
            <a:off x="1354450" y="3585897"/>
            <a:ext cx="6429300" cy="34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title" hasCustomPrompt="1"/>
          </p:nvPr>
        </p:nvSpPr>
        <p:spPr>
          <a:xfrm>
            <a:off x="2125000" y="2916095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>
            <a:off x="1354450" y="1888099"/>
            <a:ext cx="6429300" cy="34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 idx="3" hasCustomPrompt="1"/>
          </p:nvPr>
        </p:nvSpPr>
        <p:spPr>
          <a:xfrm>
            <a:off x="2125000" y="1218201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511534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713175" y="1353750"/>
            <a:ext cx="7717500" cy="2436000"/>
          </a:xfrm>
          <a:prstGeom prst="roundRect">
            <a:avLst>
              <a:gd name="adj" fmla="val 20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1872600" y="2975975"/>
            <a:ext cx="5387400" cy="41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1872350" y="1732775"/>
            <a:ext cx="53874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845084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CF8F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400"/>
              <a:buFont typeface="Staatliches"/>
              <a:buNone/>
              <a:defRPr sz="2400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●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○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■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●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○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■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●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Char char="○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Abel"/>
              <a:buChar char="■"/>
              <a:defRPr>
                <a:solidFill>
                  <a:srgbClr val="20124D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9" r:id="rId2"/>
    <p:sldLayoutId id="2147483671" r:id="rId3"/>
    <p:sldLayoutId id="2147483674" r:id="rId4"/>
    <p:sldLayoutId id="2147483676" r:id="rId5"/>
    <p:sldLayoutId id="214748367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DEC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/>
          <p:nvPr/>
        </p:nvSpPr>
        <p:spPr>
          <a:xfrm>
            <a:off x="-778589" y="508800"/>
            <a:ext cx="5299566" cy="807899"/>
          </a:xfrm>
          <a:prstGeom prst="roundRect">
            <a:avLst>
              <a:gd name="adj" fmla="val 50000"/>
            </a:avLst>
          </a:prstGeom>
          <a:solidFill>
            <a:srgbClr val="FFF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 flipH="1">
            <a:off x="410182" y="1756483"/>
            <a:ext cx="4898462" cy="29475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5400" dirty="0"/>
              <a:t>3</a:t>
            </a:r>
            <a:r>
              <a:rPr lang="es-SV" sz="5400" dirty="0"/>
              <a:t>D- COVID 19</a:t>
            </a:r>
            <a:br>
              <a:rPr lang="en" sz="5400" dirty="0"/>
            </a:br>
            <a:r>
              <a:rPr lang="en" sz="5400" dirty="0"/>
              <a:t>   </a:t>
            </a:r>
            <a:r>
              <a:rPr lang="es-SV" sz="5400" dirty="0">
                <a:solidFill>
                  <a:schemeClr val="accent3"/>
                </a:solidFill>
              </a:rPr>
              <a:t>D</a:t>
            </a:r>
            <a:r>
              <a:rPr lang="es-SV" sz="5400" dirty="0">
                <a:solidFill>
                  <a:schemeClr val="tx1"/>
                </a:solidFill>
              </a:rPr>
              <a:t>ISTANCE </a:t>
            </a:r>
            <a:br>
              <a:rPr lang="es-SV" sz="5400" dirty="0"/>
            </a:br>
            <a:r>
              <a:rPr lang="es-SV" sz="5400" dirty="0"/>
              <a:t>   </a:t>
            </a:r>
            <a:r>
              <a:rPr lang="es-SV" sz="5400" dirty="0">
                <a:solidFill>
                  <a:schemeClr val="tx1"/>
                </a:solidFill>
              </a:rPr>
              <a:t>  </a:t>
            </a:r>
            <a:r>
              <a:rPr lang="es-SV" sz="5400" dirty="0">
                <a:solidFill>
                  <a:schemeClr val="accent3"/>
                </a:solidFill>
              </a:rPr>
              <a:t>D</a:t>
            </a:r>
            <a:r>
              <a:rPr lang="es-SV" sz="5400" dirty="0">
                <a:solidFill>
                  <a:schemeClr val="tx1"/>
                </a:solidFill>
              </a:rPr>
              <a:t>ETECTOR          </a:t>
            </a:r>
            <a:br>
              <a:rPr lang="es-SV" sz="5400" dirty="0"/>
            </a:br>
            <a:r>
              <a:rPr lang="es-SV" sz="5400" dirty="0"/>
              <a:t>       </a:t>
            </a:r>
            <a:r>
              <a:rPr lang="es-SV" sz="5400" dirty="0">
                <a:solidFill>
                  <a:schemeClr val="accent3"/>
                </a:solidFill>
              </a:rPr>
              <a:t>D</a:t>
            </a:r>
            <a:r>
              <a:rPr lang="es-SV" sz="5400" dirty="0">
                <a:solidFill>
                  <a:schemeClr val="tx1"/>
                </a:solidFill>
              </a:rPr>
              <a:t>RONE</a:t>
            </a:r>
            <a:br>
              <a:rPr lang="es-SV" sz="5400" dirty="0"/>
            </a:br>
            <a:r>
              <a:rPr lang="es-SV" sz="5400" dirty="0"/>
              <a:t>            WITH AI</a:t>
            </a:r>
            <a:endParaRPr sz="5400" dirty="0"/>
          </a:p>
        </p:txBody>
      </p:sp>
      <p:pic>
        <p:nvPicPr>
          <p:cNvPr id="5" name="Imagen 4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E62F4214-523F-4A29-BF31-01AC0DD03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29" name="Google Shape;129;p27">
            <a:extLst>
              <a:ext uri="{FF2B5EF4-FFF2-40B4-BE49-F238E27FC236}">
                <a16:creationId xmlns:a16="http://schemas.microsoft.com/office/drawing/2014/main" id="{4339B0C8-50A8-411F-8D71-50FDA8449056}"/>
              </a:ext>
            </a:extLst>
          </p:cNvPr>
          <p:cNvGrpSpPr/>
          <p:nvPr/>
        </p:nvGrpSpPr>
        <p:grpSpPr>
          <a:xfrm>
            <a:off x="5308644" y="802652"/>
            <a:ext cx="3097360" cy="3538195"/>
            <a:chOff x="5412795" y="1074827"/>
            <a:chExt cx="3117647" cy="3533632"/>
          </a:xfrm>
        </p:grpSpPr>
        <p:sp>
          <p:nvSpPr>
            <p:cNvPr id="30" name="Google Shape;130;p27">
              <a:extLst>
                <a:ext uri="{FF2B5EF4-FFF2-40B4-BE49-F238E27FC236}">
                  <a16:creationId xmlns:a16="http://schemas.microsoft.com/office/drawing/2014/main" id="{9B52AA04-6277-4374-96B6-F863C021BE83}"/>
                </a:ext>
              </a:extLst>
            </p:cNvPr>
            <p:cNvSpPr/>
            <p:nvPr/>
          </p:nvSpPr>
          <p:spPr>
            <a:xfrm>
              <a:off x="7481544" y="1253077"/>
              <a:ext cx="787309" cy="948807"/>
            </a:xfrm>
            <a:custGeom>
              <a:avLst/>
              <a:gdLst/>
              <a:ahLst/>
              <a:cxnLst/>
              <a:rect l="l" t="t" r="r" b="b"/>
              <a:pathLst>
                <a:path w="37015" h="44613" extrusionOk="0">
                  <a:moveTo>
                    <a:pt x="18507" y="1"/>
                  </a:moveTo>
                  <a:cubicBezTo>
                    <a:pt x="8285" y="1"/>
                    <a:pt x="0" y="8934"/>
                    <a:pt x="0" y="19949"/>
                  </a:cubicBezTo>
                  <a:cubicBezTo>
                    <a:pt x="0" y="36597"/>
                    <a:pt x="8285" y="44613"/>
                    <a:pt x="18507" y="44613"/>
                  </a:cubicBezTo>
                  <a:cubicBezTo>
                    <a:pt x="28725" y="44613"/>
                    <a:pt x="37014" y="37488"/>
                    <a:pt x="37014" y="19949"/>
                  </a:cubicBezTo>
                  <a:cubicBezTo>
                    <a:pt x="37014" y="8934"/>
                    <a:pt x="28725" y="1"/>
                    <a:pt x="18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1;p27">
              <a:extLst>
                <a:ext uri="{FF2B5EF4-FFF2-40B4-BE49-F238E27FC236}">
                  <a16:creationId xmlns:a16="http://schemas.microsoft.com/office/drawing/2014/main" id="{7B02947F-2478-49DD-8915-EDADA9F41C46}"/>
                </a:ext>
              </a:extLst>
            </p:cNvPr>
            <p:cNvSpPr/>
            <p:nvPr/>
          </p:nvSpPr>
          <p:spPr>
            <a:xfrm>
              <a:off x="7740058" y="2021878"/>
              <a:ext cx="270214" cy="535090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1" y="0"/>
                  </a:moveTo>
                  <a:lnTo>
                    <a:pt x="1" y="25159"/>
                  </a:lnTo>
                  <a:lnTo>
                    <a:pt x="12704" y="25159"/>
                  </a:lnTo>
                  <a:lnTo>
                    <a:pt x="12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2;p27">
              <a:extLst>
                <a:ext uri="{FF2B5EF4-FFF2-40B4-BE49-F238E27FC236}">
                  <a16:creationId xmlns:a16="http://schemas.microsoft.com/office/drawing/2014/main" id="{19B40C2C-7E12-4BE5-9614-3F416A7A7E09}"/>
                </a:ext>
              </a:extLst>
            </p:cNvPr>
            <p:cNvSpPr/>
            <p:nvPr/>
          </p:nvSpPr>
          <p:spPr>
            <a:xfrm>
              <a:off x="7468932" y="2251484"/>
              <a:ext cx="824553" cy="407315"/>
            </a:xfrm>
            <a:custGeom>
              <a:avLst/>
              <a:gdLst/>
              <a:ahLst/>
              <a:cxnLst/>
              <a:rect l="l" t="t" r="r" b="b"/>
              <a:pathLst>
                <a:path w="38766" h="19152" extrusionOk="0">
                  <a:moveTo>
                    <a:pt x="19100" y="0"/>
                  </a:moveTo>
                  <a:cubicBezTo>
                    <a:pt x="8697" y="0"/>
                    <a:pt x="0" y="13361"/>
                    <a:pt x="0" y="18943"/>
                  </a:cubicBezTo>
                  <a:lnTo>
                    <a:pt x="19100" y="19152"/>
                  </a:lnTo>
                  <a:lnTo>
                    <a:pt x="38200" y="19152"/>
                  </a:lnTo>
                  <a:cubicBezTo>
                    <a:pt x="38765" y="14362"/>
                    <a:pt x="29577" y="0"/>
                    <a:pt x="19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3;p27">
              <a:extLst>
                <a:ext uri="{FF2B5EF4-FFF2-40B4-BE49-F238E27FC236}">
                  <a16:creationId xmlns:a16="http://schemas.microsoft.com/office/drawing/2014/main" id="{71144BE4-9FCF-43E4-B368-0830F99DDE0D}"/>
                </a:ext>
              </a:extLst>
            </p:cNvPr>
            <p:cNvSpPr/>
            <p:nvPr/>
          </p:nvSpPr>
          <p:spPr>
            <a:xfrm>
              <a:off x="7310761" y="1697022"/>
              <a:ext cx="295738" cy="316907"/>
            </a:xfrm>
            <a:custGeom>
              <a:avLst/>
              <a:gdLst/>
              <a:ahLst/>
              <a:cxnLst/>
              <a:rect l="l" t="t" r="r" b="b"/>
              <a:pathLst>
                <a:path w="13904" h="14901" extrusionOk="0">
                  <a:moveTo>
                    <a:pt x="6276" y="1"/>
                  </a:moveTo>
                  <a:cubicBezTo>
                    <a:pt x="5655" y="1"/>
                    <a:pt x="5034" y="119"/>
                    <a:pt x="4433" y="367"/>
                  </a:cubicBezTo>
                  <a:cubicBezTo>
                    <a:pt x="1359" y="1638"/>
                    <a:pt x="1" y="5838"/>
                    <a:pt x="1391" y="9750"/>
                  </a:cubicBezTo>
                  <a:cubicBezTo>
                    <a:pt x="2510" y="12899"/>
                    <a:pt x="5070" y="14900"/>
                    <a:pt x="7629" y="14900"/>
                  </a:cubicBezTo>
                  <a:cubicBezTo>
                    <a:pt x="8251" y="14900"/>
                    <a:pt x="8872" y="14782"/>
                    <a:pt x="9472" y="14534"/>
                  </a:cubicBezTo>
                  <a:cubicBezTo>
                    <a:pt x="12541" y="13265"/>
                    <a:pt x="13904" y="9065"/>
                    <a:pt x="12513" y="5151"/>
                  </a:cubicBezTo>
                  <a:cubicBezTo>
                    <a:pt x="11394" y="2003"/>
                    <a:pt x="8834" y="1"/>
                    <a:pt x="6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;p27">
              <a:extLst>
                <a:ext uri="{FF2B5EF4-FFF2-40B4-BE49-F238E27FC236}">
                  <a16:creationId xmlns:a16="http://schemas.microsoft.com/office/drawing/2014/main" id="{4E50BA12-0232-429F-8052-7C4FF78D4BD2}"/>
                </a:ext>
              </a:extLst>
            </p:cNvPr>
            <p:cNvSpPr/>
            <p:nvPr/>
          </p:nvSpPr>
          <p:spPr>
            <a:xfrm>
              <a:off x="8145491" y="1697022"/>
              <a:ext cx="295844" cy="316907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4" y="1"/>
                  </a:moveTo>
                  <a:cubicBezTo>
                    <a:pt x="5075" y="1"/>
                    <a:pt x="2515" y="2003"/>
                    <a:pt x="1396" y="5151"/>
                  </a:cubicBezTo>
                  <a:cubicBezTo>
                    <a:pt x="0" y="9065"/>
                    <a:pt x="1363" y="13265"/>
                    <a:pt x="4438" y="14534"/>
                  </a:cubicBezTo>
                  <a:cubicBezTo>
                    <a:pt x="5038" y="14782"/>
                    <a:pt x="5659" y="14900"/>
                    <a:pt x="6280" y="14900"/>
                  </a:cubicBezTo>
                  <a:cubicBezTo>
                    <a:pt x="8839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7" y="367"/>
                  </a:cubicBezTo>
                  <a:cubicBezTo>
                    <a:pt x="8876" y="119"/>
                    <a:pt x="8255" y="1"/>
                    <a:pt x="7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5;p27">
              <a:extLst>
                <a:ext uri="{FF2B5EF4-FFF2-40B4-BE49-F238E27FC236}">
                  <a16:creationId xmlns:a16="http://schemas.microsoft.com/office/drawing/2014/main" id="{73264904-C47C-4EA6-8C16-F11F69AF9A16}"/>
                </a:ext>
              </a:extLst>
            </p:cNvPr>
            <p:cNvSpPr/>
            <p:nvPr/>
          </p:nvSpPr>
          <p:spPr>
            <a:xfrm>
              <a:off x="7517530" y="1690323"/>
              <a:ext cx="715821" cy="531368"/>
            </a:xfrm>
            <a:custGeom>
              <a:avLst/>
              <a:gdLst/>
              <a:ahLst/>
              <a:cxnLst/>
              <a:rect l="l" t="t" r="r" b="b"/>
              <a:pathLst>
                <a:path w="33654" h="24985" extrusionOk="0">
                  <a:moveTo>
                    <a:pt x="16829" y="0"/>
                  </a:moveTo>
                  <a:cubicBezTo>
                    <a:pt x="13737" y="0"/>
                    <a:pt x="3718" y="1748"/>
                    <a:pt x="1" y="11581"/>
                  </a:cubicBezTo>
                  <a:cubicBezTo>
                    <a:pt x="1860" y="18707"/>
                    <a:pt x="10399" y="24984"/>
                    <a:pt x="16829" y="24984"/>
                  </a:cubicBezTo>
                  <a:cubicBezTo>
                    <a:pt x="23255" y="24984"/>
                    <a:pt x="31794" y="18707"/>
                    <a:pt x="33653" y="11581"/>
                  </a:cubicBezTo>
                  <a:cubicBezTo>
                    <a:pt x="29935" y="1748"/>
                    <a:pt x="19917" y="0"/>
                    <a:pt x="16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6;p27">
              <a:extLst>
                <a:ext uri="{FF2B5EF4-FFF2-40B4-BE49-F238E27FC236}">
                  <a16:creationId xmlns:a16="http://schemas.microsoft.com/office/drawing/2014/main" id="{CFFF3970-A4BB-467B-8052-9552A54AD2EC}"/>
                </a:ext>
              </a:extLst>
            </p:cNvPr>
            <p:cNvSpPr/>
            <p:nvPr/>
          </p:nvSpPr>
          <p:spPr>
            <a:xfrm>
              <a:off x="7797439" y="1704422"/>
              <a:ext cx="155909" cy="45002"/>
            </a:xfrm>
            <a:custGeom>
              <a:avLst/>
              <a:gdLst/>
              <a:ahLst/>
              <a:cxnLst/>
              <a:rect l="l" t="t" r="r" b="b"/>
              <a:pathLst>
                <a:path w="7330" h="2116" extrusionOk="0">
                  <a:moveTo>
                    <a:pt x="3668" y="464"/>
                  </a:moveTo>
                  <a:cubicBezTo>
                    <a:pt x="4854" y="608"/>
                    <a:pt x="6612" y="978"/>
                    <a:pt x="6839" y="1373"/>
                  </a:cubicBezTo>
                  <a:cubicBezTo>
                    <a:pt x="6852" y="1396"/>
                    <a:pt x="6848" y="1406"/>
                    <a:pt x="6844" y="1423"/>
                  </a:cubicBezTo>
                  <a:cubicBezTo>
                    <a:pt x="6777" y="1582"/>
                    <a:pt x="6469" y="1651"/>
                    <a:pt x="6035" y="1651"/>
                  </a:cubicBezTo>
                  <a:cubicBezTo>
                    <a:pt x="5414" y="1651"/>
                    <a:pt x="4535" y="1510"/>
                    <a:pt x="3728" y="1290"/>
                  </a:cubicBezTo>
                  <a:lnTo>
                    <a:pt x="3668" y="1271"/>
                  </a:lnTo>
                  <a:lnTo>
                    <a:pt x="3603" y="1290"/>
                  </a:lnTo>
                  <a:cubicBezTo>
                    <a:pt x="2801" y="1510"/>
                    <a:pt x="1926" y="1650"/>
                    <a:pt x="1305" y="1650"/>
                  </a:cubicBezTo>
                  <a:cubicBezTo>
                    <a:pt x="867" y="1650"/>
                    <a:pt x="556" y="1580"/>
                    <a:pt x="487" y="1419"/>
                  </a:cubicBezTo>
                  <a:cubicBezTo>
                    <a:pt x="483" y="1406"/>
                    <a:pt x="478" y="1396"/>
                    <a:pt x="497" y="1373"/>
                  </a:cubicBezTo>
                  <a:cubicBezTo>
                    <a:pt x="724" y="978"/>
                    <a:pt x="2477" y="608"/>
                    <a:pt x="3668" y="464"/>
                  </a:cubicBezTo>
                  <a:close/>
                  <a:moveTo>
                    <a:pt x="3640" y="0"/>
                  </a:moveTo>
                  <a:cubicBezTo>
                    <a:pt x="3121" y="66"/>
                    <a:pt x="525" y="409"/>
                    <a:pt x="98" y="1141"/>
                  </a:cubicBezTo>
                  <a:cubicBezTo>
                    <a:pt x="10" y="1284"/>
                    <a:pt x="1" y="1447"/>
                    <a:pt x="65" y="1600"/>
                  </a:cubicBezTo>
                  <a:cubicBezTo>
                    <a:pt x="230" y="1989"/>
                    <a:pt x="749" y="2116"/>
                    <a:pt x="1356" y="2116"/>
                  </a:cubicBezTo>
                  <a:cubicBezTo>
                    <a:pt x="2190" y="2116"/>
                    <a:pt x="3191" y="1877"/>
                    <a:pt x="3668" y="1748"/>
                  </a:cubicBezTo>
                  <a:cubicBezTo>
                    <a:pt x="4141" y="1878"/>
                    <a:pt x="5142" y="2114"/>
                    <a:pt x="5977" y="2114"/>
                  </a:cubicBezTo>
                  <a:cubicBezTo>
                    <a:pt x="6584" y="2114"/>
                    <a:pt x="7103" y="1990"/>
                    <a:pt x="7265" y="1600"/>
                  </a:cubicBezTo>
                  <a:cubicBezTo>
                    <a:pt x="7330" y="1447"/>
                    <a:pt x="7321" y="1284"/>
                    <a:pt x="7233" y="1141"/>
                  </a:cubicBezTo>
                  <a:cubicBezTo>
                    <a:pt x="6807" y="409"/>
                    <a:pt x="4210" y="66"/>
                    <a:pt x="3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7;p27">
              <a:extLst>
                <a:ext uri="{FF2B5EF4-FFF2-40B4-BE49-F238E27FC236}">
                  <a16:creationId xmlns:a16="http://schemas.microsoft.com/office/drawing/2014/main" id="{D570BC95-5DB2-4E5D-9C67-7B34C7A91AEA}"/>
                </a:ext>
              </a:extLst>
            </p:cNvPr>
            <p:cNvSpPr/>
            <p:nvPr/>
          </p:nvSpPr>
          <p:spPr>
            <a:xfrm>
              <a:off x="7477992" y="1700594"/>
              <a:ext cx="108796" cy="128477"/>
            </a:xfrm>
            <a:custGeom>
              <a:avLst/>
              <a:gdLst/>
              <a:ahLst/>
              <a:cxnLst/>
              <a:rect l="l" t="t" r="r" b="b"/>
              <a:pathLst>
                <a:path w="5115" h="6041" extrusionOk="0">
                  <a:moveTo>
                    <a:pt x="358" y="0"/>
                  </a:moveTo>
                  <a:lnTo>
                    <a:pt x="0" y="292"/>
                  </a:lnTo>
                  <a:lnTo>
                    <a:pt x="4757" y="6040"/>
                  </a:lnTo>
                  <a:lnTo>
                    <a:pt x="5114" y="57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8;p27">
              <a:extLst>
                <a:ext uri="{FF2B5EF4-FFF2-40B4-BE49-F238E27FC236}">
                  <a16:creationId xmlns:a16="http://schemas.microsoft.com/office/drawing/2014/main" id="{3FD378D4-69FF-4D6F-9352-3BC37E8A0767}"/>
                </a:ext>
              </a:extLst>
            </p:cNvPr>
            <p:cNvSpPr/>
            <p:nvPr/>
          </p:nvSpPr>
          <p:spPr>
            <a:xfrm>
              <a:off x="8164037" y="1700594"/>
              <a:ext cx="108775" cy="128477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7" y="6040"/>
                  </a:lnTo>
                  <a:lnTo>
                    <a:pt x="5113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;p27">
              <a:extLst>
                <a:ext uri="{FF2B5EF4-FFF2-40B4-BE49-F238E27FC236}">
                  <a16:creationId xmlns:a16="http://schemas.microsoft.com/office/drawing/2014/main" id="{EEEEBFB5-67C1-4CC1-8785-008DC3F29C6F}"/>
                </a:ext>
              </a:extLst>
            </p:cNvPr>
            <p:cNvSpPr/>
            <p:nvPr/>
          </p:nvSpPr>
          <p:spPr>
            <a:xfrm>
              <a:off x="7743907" y="1881587"/>
              <a:ext cx="263514" cy="9783"/>
            </a:xfrm>
            <a:custGeom>
              <a:avLst/>
              <a:gdLst/>
              <a:ahLst/>
              <a:cxnLst/>
              <a:rect l="l" t="t" r="r" b="b"/>
              <a:pathLst>
                <a:path w="12389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0;p27">
              <a:extLst>
                <a:ext uri="{FF2B5EF4-FFF2-40B4-BE49-F238E27FC236}">
                  <a16:creationId xmlns:a16="http://schemas.microsoft.com/office/drawing/2014/main" id="{A483A443-F243-4625-8BB7-2472DE3E7971}"/>
                </a:ext>
              </a:extLst>
            </p:cNvPr>
            <p:cNvSpPr/>
            <p:nvPr/>
          </p:nvSpPr>
          <p:spPr>
            <a:xfrm>
              <a:off x="7689695" y="1961951"/>
              <a:ext cx="371948" cy="8677"/>
            </a:xfrm>
            <a:custGeom>
              <a:avLst/>
              <a:gdLst/>
              <a:ahLst/>
              <a:cxnLst/>
              <a:rect l="l" t="t" r="r" b="b"/>
              <a:pathLst>
                <a:path w="17487" h="408" extrusionOk="0">
                  <a:moveTo>
                    <a:pt x="0" y="0"/>
                  </a:moveTo>
                  <a:lnTo>
                    <a:pt x="0" y="407"/>
                  </a:lnTo>
                  <a:lnTo>
                    <a:pt x="17486" y="407"/>
                  </a:lnTo>
                  <a:lnTo>
                    <a:pt x="174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1;p27">
              <a:extLst>
                <a:ext uri="{FF2B5EF4-FFF2-40B4-BE49-F238E27FC236}">
                  <a16:creationId xmlns:a16="http://schemas.microsoft.com/office/drawing/2014/main" id="{D85D3154-32CD-454D-AA81-01FF6495D8E5}"/>
                </a:ext>
              </a:extLst>
            </p:cNvPr>
            <p:cNvSpPr/>
            <p:nvPr/>
          </p:nvSpPr>
          <p:spPr>
            <a:xfrm>
              <a:off x="7743907" y="2038720"/>
              <a:ext cx="263514" cy="9804"/>
            </a:xfrm>
            <a:custGeom>
              <a:avLst/>
              <a:gdLst/>
              <a:ahLst/>
              <a:cxnLst/>
              <a:rect l="l" t="t" r="r" b="b"/>
              <a:pathLst>
                <a:path w="12389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2;p27">
              <a:extLst>
                <a:ext uri="{FF2B5EF4-FFF2-40B4-BE49-F238E27FC236}">
                  <a16:creationId xmlns:a16="http://schemas.microsoft.com/office/drawing/2014/main" id="{CFDE7513-DDE9-495B-BF59-92992F7A3163}"/>
                </a:ext>
              </a:extLst>
            </p:cNvPr>
            <p:cNvSpPr/>
            <p:nvPr/>
          </p:nvSpPr>
          <p:spPr>
            <a:xfrm>
              <a:off x="7679827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2" y="0"/>
                  </a:moveTo>
                  <a:cubicBezTo>
                    <a:pt x="417" y="0"/>
                    <a:pt x="0" y="849"/>
                    <a:pt x="0" y="1892"/>
                  </a:cubicBezTo>
                  <a:cubicBezTo>
                    <a:pt x="0" y="2940"/>
                    <a:pt x="417" y="3789"/>
                    <a:pt x="932" y="3789"/>
                  </a:cubicBezTo>
                  <a:cubicBezTo>
                    <a:pt x="1446" y="3789"/>
                    <a:pt x="1859" y="2940"/>
                    <a:pt x="1859" y="1892"/>
                  </a:cubicBezTo>
                  <a:cubicBezTo>
                    <a:pt x="1859" y="849"/>
                    <a:pt x="1446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3;p27">
              <a:extLst>
                <a:ext uri="{FF2B5EF4-FFF2-40B4-BE49-F238E27FC236}">
                  <a16:creationId xmlns:a16="http://schemas.microsoft.com/office/drawing/2014/main" id="{21123CEC-8DB1-41CD-9D3D-E477893C32B5}"/>
                </a:ext>
              </a:extLst>
            </p:cNvPr>
            <p:cNvSpPr/>
            <p:nvPr/>
          </p:nvSpPr>
          <p:spPr>
            <a:xfrm>
              <a:off x="8007164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28" y="0"/>
                  </a:moveTo>
                  <a:cubicBezTo>
                    <a:pt x="413" y="0"/>
                    <a:pt x="0" y="849"/>
                    <a:pt x="0" y="1892"/>
                  </a:cubicBezTo>
                  <a:cubicBezTo>
                    <a:pt x="0" y="2940"/>
                    <a:pt x="413" y="3789"/>
                    <a:pt x="928" y="3789"/>
                  </a:cubicBezTo>
                  <a:cubicBezTo>
                    <a:pt x="1442" y="3789"/>
                    <a:pt x="1859" y="2940"/>
                    <a:pt x="1859" y="1892"/>
                  </a:cubicBezTo>
                  <a:cubicBezTo>
                    <a:pt x="1859" y="849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4;p27">
              <a:extLst>
                <a:ext uri="{FF2B5EF4-FFF2-40B4-BE49-F238E27FC236}">
                  <a16:creationId xmlns:a16="http://schemas.microsoft.com/office/drawing/2014/main" id="{E9E83E18-DF96-408A-AD70-18E0F72A4FF8}"/>
                </a:ext>
              </a:extLst>
            </p:cNvPr>
            <p:cNvSpPr/>
            <p:nvPr/>
          </p:nvSpPr>
          <p:spPr>
            <a:xfrm>
              <a:off x="7361039" y="1775003"/>
              <a:ext cx="128407" cy="134113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2" y="24"/>
                    <a:pt x="1402" y="367"/>
                    <a:pt x="882" y="952"/>
                  </a:cubicBezTo>
                  <a:cubicBezTo>
                    <a:pt x="298" y="1600"/>
                    <a:pt x="1" y="2449"/>
                    <a:pt x="71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5" y="1258"/>
                  </a:cubicBezTo>
                  <a:cubicBezTo>
                    <a:pt x="1661" y="770"/>
                    <a:pt x="2236" y="479"/>
                    <a:pt x="2797" y="460"/>
                  </a:cubicBezTo>
                  <a:cubicBezTo>
                    <a:pt x="2816" y="459"/>
                    <a:pt x="2836" y="459"/>
                    <a:pt x="2856" y="459"/>
                  </a:cubicBezTo>
                  <a:cubicBezTo>
                    <a:pt x="3403" y="459"/>
                    <a:pt x="3967" y="713"/>
                    <a:pt x="4410" y="1155"/>
                  </a:cubicBezTo>
                  <a:cubicBezTo>
                    <a:pt x="4883" y="1624"/>
                    <a:pt x="5161" y="2231"/>
                    <a:pt x="5207" y="2852"/>
                  </a:cubicBezTo>
                  <a:cubicBezTo>
                    <a:pt x="4832" y="2875"/>
                    <a:pt x="4466" y="3051"/>
                    <a:pt x="4164" y="3357"/>
                  </a:cubicBezTo>
                  <a:cubicBezTo>
                    <a:pt x="3752" y="3784"/>
                    <a:pt x="3561" y="4358"/>
                    <a:pt x="3655" y="4897"/>
                  </a:cubicBezTo>
                  <a:cubicBezTo>
                    <a:pt x="3743" y="5434"/>
                    <a:pt x="4109" y="5898"/>
                    <a:pt x="4628" y="6143"/>
                  </a:cubicBezTo>
                  <a:cubicBezTo>
                    <a:pt x="4855" y="6250"/>
                    <a:pt x="5096" y="6305"/>
                    <a:pt x="5328" y="6305"/>
                  </a:cubicBezTo>
                  <a:cubicBezTo>
                    <a:pt x="5578" y="6305"/>
                    <a:pt x="5819" y="6241"/>
                    <a:pt x="6037" y="6115"/>
                  </a:cubicBezTo>
                  <a:lnTo>
                    <a:pt x="5805" y="5717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6"/>
                  </a:cubicBezTo>
                  <a:cubicBezTo>
                    <a:pt x="4438" y="5546"/>
                    <a:pt x="4173" y="5207"/>
                    <a:pt x="4109" y="4822"/>
                  </a:cubicBezTo>
                  <a:cubicBezTo>
                    <a:pt x="4039" y="4433"/>
                    <a:pt x="4192" y="3992"/>
                    <a:pt x="4494" y="3682"/>
                  </a:cubicBezTo>
                  <a:cubicBezTo>
                    <a:pt x="4729" y="3442"/>
                    <a:pt x="5014" y="3312"/>
                    <a:pt x="5291" y="3312"/>
                  </a:cubicBezTo>
                  <a:cubicBezTo>
                    <a:pt x="5330" y="3312"/>
                    <a:pt x="5369" y="3315"/>
                    <a:pt x="5407" y="3320"/>
                  </a:cubicBezTo>
                  <a:lnTo>
                    <a:pt x="5662" y="3357"/>
                  </a:lnTo>
                  <a:lnTo>
                    <a:pt x="5671" y="3098"/>
                  </a:lnTo>
                  <a:cubicBezTo>
                    <a:pt x="5694" y="2272"/>
                    <a:pt x="5356" y="1448"/>
                    <a:pt x="4740" y="830"/>
                  </a:cubicBezTo>
                  <a:cubicBezTo>
                    <a:pt x="4204" y="300"/>
                    <a:pt x="3516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5;p27">
              <a:extLst>
                <a:ext uri="{FF2B5EF4-FFF2-40B4-BE49-F238E27FC236}">
                  <a16:creationId xmlns:a16="http://schemas.microsoft.com/office/drawing/2014/main" id="{4F39F2DF-55D5-4A73-94C1-7EAF21FE4862}"/>
                </a:ext>
              </a:extLst>
            </p:cNvPr>
            <p:cNvSpPr/>
            <p:nvPr/>
          </p:nvSpPr>
          <p:spPr>
            <a:xfrm>
              <a:off x="8260849" y="1775003"/>
              <a:ext cx="128301" cy="134113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18" y="1"/>
                    <a:pt x="1834" y="300"/>
                    <a:pt x="1299" y="830"/>
                  </a:cubicBezTo>
                  <a:cubicBezTo>
                    <a:pt x="683" y="1448"/>
                    <a:pt x="344" y="2272"/>
                    <a:pt x="367" y="3098"/>
                  </a:cubicBezTo>
                  <a:lnTo>
                    <a:pt x="372" y="3357"/>
                  </a:lnTo>
                  <a:lnTo>
                    <a:pt x="627" y="3320"/>
                  </a:lnTo>
                  <a:cubicBezTo>
                    <a:pt x="666" y="3315"/>
                    <a:pt x="705" y="3312"/>
                    <a:pt x="745" y="3312"/>
                  </a:cubicBezTo>
                  <a:cubicBezTo>
                    <a:pt x="1023" y="3312"/>
                    <a:pt x="1308" y="3442"/>
                    <a:pt x="1540" y="3682"/>
                  </a:cubicBezTo>
                  <a:cubicBezTo>
                    <a:pt x="1846" y="3992"/>
                    <a:pt x="1994" y="4433"/>
                    <a:pt x="1930" y="4822"/>
                  </a:cubicBezTo>
                  <a:cubicBezTo>
                    <a:pt x="1864" y="5207"/>
                    <a:pt x="1596" y="5546"/>
                    <a:pt x="1215" y="5726"/>
                  </a:cubicBezTo>
                  <a:cubicBezTo>
                    <a:pt x="1046" y="5804"/>
                    <a:pt x="874" y="5843"/>
                    <a:pt x="709" y="5843"/>
                  </a:cubicBezTo>
                  <a:cubicBezTo>
                    <a:pt x="539" y="5843"/>
                    <a:pt x="376" y="5802"/>
                    <a:pt x="233" y="5717"/>
                  </a:cubicBezTo>
                  <a:lnTo>
                    <a:pt x="0" y="6115"/>
                  </a:lnTo>
                  <a:cubicBezTo>
                    <a:pt x="219" y="6241"/>
                    <a:pt x="460" y="6305"/>
                    <a:pt x="710" y="6305"/>
                  </a:cubicBezTo>
                  <a:cubicBezTo>
                    <a:pt x="942" y="6305"/>
                    <a:pt x="1179" y="6250"/>
                    <a:pt x="1410" y="6143"/>
                  </a:cubicBezTo>
                  <a:cubicBezTo>
                    <a:pt x="1930" y="5898"/>
                    <a:pt x="2291" y="5434"/>
                    <a:pt x="2384" y="4897"/>
                  </a:cubicBezTo>
                  <a:cubicBezTo>
                    <a:pt x="2476" y="4358"/>
                    <a:pt x="2281" y="3784"/>
                    <a:pt x="1869" y="3357"/>
                  </a:cubicBezTo>
                  <a:cubicBezTo>
                    <a:pt x="1573" y="3051"/>
                    <a:pt x="1207" y="2875"/>
                    <a:pt x="830" y="2852"/>
                  </a:cubicBezTo>
                  <a:cubicBezTo>
                    <a:pt x="873" y="2231"/>
                    <a:pt x="1155" y="1624"/>
                    <a:pt x="1624" y="1155"/>
                  </a:cubicBezTo>
                  <a:cubicBezTo>
                    <a:pt x="2071" y="713"/>
                    <a:pt x="2640" y="459"/>
                    <a:pt x="3179" y="459"/>
                  </a:cubicBezTo>
                  <a:cubicBezTo>
                    <a:pt x="3199" y="459"/>
                    <a:pt x="3218" y="459"/>
                    <a:pt x="3237" y="460"/>
                  </a:cubicBezTo>
                  <a:cubicBezTo>
                    <a:pt x="3802" y="479"/>
                    <a:pt x="4378" y="770"/>
                    <a:pt x="4813" y="1258"/>
                  </a:cubicBezTo>
                  <a:cubicBezTo>
                    <a:pt x="5313" y="1814"/>
                    <a:pt x="5564" y="2533"/>
                    <a:pt x="5508" y="3232"/>
                  </a:cubicBezTo>
                  <a:lnTo>
                    <a:pt x="5967" y="3269"/>
                  </a:lnTo>
                  <a:cubicBezTo>
                    <a:pt x="6032" y="2449"/>
                    <a:pt x="5741" y="1600"/>
                    <a:pt x="5156" y="952"/>
                  </a:cubicBezTo>
                  <a:cubicBezTo>
                    <a:pt x="4637" y="367"/>
                    <a:pt x="3941" y="24"/>
                    <a:pt x="3250" y="1"/>
                  </a:cubicBezTo>
                  <a:cubicBezTo>
                    <a:pt x="3230" y="1"/>
                    <a:pt x="3210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6;p27">
              <a:extLst>
                <a:ext uri="{FF2B5EF4-FFF2-40B4-BE49-F238E27FC236}">
                  <a16:creationId xmlns:a16="http://schemas.microsoft.com/office/drawing/2014/main" id="{DFB560D3-2DF8-4027-B719-585D50AD8DEE}"/>
                </a:ext>
              </a:extLst>
            </p:cNvPr>
            <p:cNvSpPr/>
            <p:nvPr/>
          </p:nvSpPr>
          <p:spPr>
            <a:xfrm>
              <a:off x="7616235" y="1525981"/>
              <a:ext cx="137383" cy="73479"/>
            </a:xfrm>
            <a:custGeom>
              <a:avLst/>
              <a:gdLst/>
              <a:ahLst/>
              <a:cxnLst/>
              <a:rect l="l" t="t" r="r" b="b"/>
              <a:pathLst>
                <a:path w="6459" h="3455" extrusionOk="0">
                  <a:moveTo>
                    <a:pt x="4841" y="0"/>
                  </a:moveTo>
                  <a:cubicBezTo>
                    <a:pt x="2881" y="0"/>
                    <a:pt x="914" y="1170"/>
                    <a:pt x="0" y="3051"/>
                  </a:cubicBezTo>
                  <a:lnTo>
                    <a:pt x="829" y="3455"/>
                  </a:lnTo>
                  <a:cubicBezTo>
                    <a:pt x="1586" y="1891"/>
                    <a:pt x="3216" y="917"/>
                    <a:pt x="4829" y="917"/>
                  </a:cubicBezTo>
                  <a:cubicBezTo>
                    <a:pt x="5273" y="917"/>
                    <a:pt x="5715" y="991"/>
                    <a:pt x="6138" y="1146"/>
                  </a:cubicBezTo>
                  <a:lnTo>
                    <a:pt x="6458" y="284"/>
                  </a:lnTo>
                  <a:cubicBezTo>
                    <a:pt x="5935" y="91"/>
                    <a:pt x="5389" y="0"/>
                    <a:pt x="4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7;p27">
              <a:extLst>
                <a:ext uri="{FF2B5EF4-FFF2-40B4-BE49-F238E27FC236}">
                  <a16:creationId xmlns:a16="http://schemas.microsoft.com/office/drawing/2014/main" id="{C1017407-3082-404A-9B81-EC00424474E2}"/>
                </a:ext>
              </a:extLst>
            </p:cNvPr>
            <p:cNvSpPr/>
            <p:nvPr/>
          </p:nvSpPr>
          <p:spPr>
            <a:xfrm>
              <a:off x="7958758" y="1513987"/>
              <a:ext cx="161035" cy="97490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8" y="0"/>
                    <a:pt x="702" y="166"/>
                    <a:pt x="1" y="499"/>
                  </a:cubicBezTo>
                  <a:lnTo>
                    <a:pt x="395" y="1334"/>
                  </a:lnTo>
                  <a:cubicBezTo>
                    <a:pt x="974" y="1059"/>
                    <a:pt x="1604" y="922"/>
                    <a:pt x="2235" y="922"/>
                  </a:cubicBezTo>
                  <a:cubicBezTo>
                    <a:pt x="2913" y="922"/>
                    <a:pt x="3591" y="1080"/>
                    <a:pt x="4205" y="1394"/>
                  </a:cubicBezTo>
                  <a:cubicBezTo>
                    <a:pt x="5401" y="2006"/>
                    <a:pt x="6324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7" y="574"/>
                  </a:cubicBezTo>
                  <a:cubicBezTo>
                    <a:pt x="3880" y="192"/>
                    <a:pt x="3056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8;p27">
              <a:extLst>
                <a:ext uri="{FF2B5EF4-FFF2-40B4-BE49-F238E27FC236}">
                  <a16:creationId xmlns:a16="http://schemas.microsoft.com/office/drawing/2014/main" id="{E623B08A-61DB-4438-BE7A-433E1DE91371}"/>
                </a:ext>
              </a:extLst>
            </p:cNvPr>
            <p:cNvSpPr/>
            <p:nvPr/>
          </p:nvSpPr>
          <p:spPr>
            <a:xfrm>
              <a:off x="7717386" y="1233832"/>
              <a:ext cx="488508" cy="129817"/>
            </a:xfrm>
            <a:custGeom>
              <a:avLst/>
              <a:gdLst/>
              <a:ahLst/>
              <a:cxnLst/>
              <a:rect l="l" t="t" r="r" b="b"/>
              <a:pathLst>
                <a:path w="22967" h="6104" extrusionOk="0">
                  <a:moveTo>
                    <a:pt x="9246" y="1"/>
                  </a:moveTo>
                  <a:cubicBezTo>
                    <a:pt x="8308" y="1"/>
                    <a:pt x="7401" y="103"/>
                    <a:pt x="6538" y="308"/>
                  </a:cubicBezTo>
                  <a:cubicBezTo>
                    <a:pt x="3431" y="1045"/>
                    <a:pt x="863" y="3270"/>
                    <a:pt x="1" y="5968"/>
                  </a:cubicBezTo>
                  <a:lnTo>
                    <a:pt x="423" y="6103"/>
                  </a:lnTo>
                  <a:cubicBezTo>
                    <a:pt x="1234" y="3544"/>
                    <a:pt x="3677" y="1439"/>
                    <a:pt x="6639" y="735"/>
                  </a:cubicBezTo>
                  <a:cubicBezTo>
                    <a:pt x="7515" y="527"/>
                    <a:pt x="8389" y="440"/>
                    <a:pt x="9239" y="440"/>
                  </a:cubicBezTo>
                  <a:cubicBezTo>
                    <a:pt x="11504" y="440"/>
                    <a:pt x="13602" y="1059"/>
                    <a:pt x="15133" y="1676"/>
                  </a:cubicBezTo>
                  <a:cubicBezTo>
                    <a:pt x="17844" y="2770"/>
                    <a:pt x="20324" y="4430"/>
                    <a:pt x="22721" y="6034"/>
                  </a:cubicBezTo>
                  <a:lnTo>
                    <a:pt x="22967" y="5667"/>
                  </a:lnTo>
                  <a:cubicBezTo>
                    <a:pt x="20551" y="4054"/>
                    <a:pt x="18053" y="2380"/>
                    <a:pt x="15294" y="1268"/>
                  </a:cubicBezTo>
                  <a:cubicBezTo>
                    <a:pt x="13212" y="427"/>
                    <a:pt x="11163" y="1"/>
                    <a:pt x="924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9;p27">
              <a:extLst>
                <a:ext uri="{FF2B5EF4-FFF2-40B4-BE49-F238E27FC236}">
                  <a16:creationId xmlns:a16="http://schemas.microsoft.com/office/drawing/2014/main" id="{F2A28F72-AEB5-4C71-A050-3D43D1243BFE}"/>
                </a:ext>
              </a:extLst>
            </p:cNvPr>
            <p:cNvSpPr/>
            <p:nvPr/>
          </p:nvSpPr>
          <p:spPr>
            <a:xfrm>
              <a:off x="8224481" y="1517007"/>
              <a:ext cx="48432" cy="189430"/>
            </a:xfrm>
            <a:custGeom>
              <a:avLst/>
              <a:gdLst/>
              <a:ahLst/>
              <a:cxnLst/>
              <a:rect l="l" t="t" r="r" b="b"/>
              <a:pathLst>
                <a:path w="2277" h="8907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2527"/>
                    <a:pt x="450" y="6194"/>
                    <a:pt x="1887" y="8907"/>
                  </a:cubicBezTo>
                  <a:lnTo>
                    <a:pt x="2277" y="8698"/>
                  </a:lnTo>
                  <a:cubicBezTo>
                    <a:pt x="876" y="6064"/>
                    <a:pt x="441" y="2486"/>
                    <a:pt x="501" y="15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;p27">
              <a:extLst>
                <a:ext uri="{FF2B5EF4-FFF2-40B4-BE49-F238E27FC236}">
                  <a16:creationId xmlns:a16="http://schemas.microsoft.com/office/drawing/2014/main" id="{80AF19DC-F922-4A7D-BEFB-1D4FDF11E467}"/>
                </a:ext>
              </a:extLst>
            </p:cNvPr>
            <p:cNvSpPr/>
            <p:nvPr/>
          </p:nvSpPr>
          <p:spPr>
            <a:xfrm>
              <a:off x="7603304" y="1074827"/>
              <a:ext cx="927138" cy="478136"/>
            </a:xfrm>
            <a:custGeom>
              <a:avLst/>
              <a:gdLst/>
              <a:ahLst/>
              <a:cxnLst/>
              <a:rect l="l" t="t" r="r" b="b"/>
              <a:pathLst>
                <a:path w="43589" h="22482" extrusionOk="0">
                  <a:moveTo>
                    <a:pt x="11330" y="0"/>
                  </a:moveTo>
                  <a:cubicBezTo>
                    <a:pt x="11123" y="0"/>
                    <a:pt x="10915" y="7"/>
                    <a:pt x="10706" y="20"/>
                  </a:cubicBezTo>
                  <a:cubicBezTo>
                    <a:pt x="7469" y="229"/>
                    <a:pt x="4405" y="1925"/>
                    <a:pt x="2518" y="4563"/>
                  </a:cubicBezTo>
                  <a:cubicBezTo>
                    <a:pt x="626" y="7197"/>
                    <a:pt x="1" y="10640"/>
                    <a:pt x="840" y="13775"/>
                  </a:cubicBezTo>
                  <a:lnTo>
                    <a:pt x="1266" y="13663"/>
                  </a:lnTo>
                  <a:cubicBezTo>
                    <a:pt x="459" y="10655"/>
                    <a:pt x="1058" y="7349"/>
                    <a:pt x="2875" y="4818"/>
                  </a:cubicBezTo>
                  <a:cubicBezTo>
                    <a:pt x="4687" y="2287"/>
                    <a:pt x="7627" y="660"/>
                    <a:pt x="10733" y="460"/>
                  </a:cubicBezTo>
                  <a:cubicBezTo>
                    <a:pt x="10930" y="447"/>
                    <a:pt x="11127" y="441"/>
                    <a:pt x="11323" y="441"/>
                  </a:cubicBezTo>
                  <a:cubicBezTo>
                    <a:pt x="14258" y="441"/>
                    <a:pt x="17046" y="1825"/>
                    <a:pt x="19746" y="3168"/>
                  </a:cubicBezTo>
                  <a:cubicBezTo>
                    <a:pt x="22517" y="4544"/>
                    <a:pt x="25378" y="5967"/>
                    <a:pt x="28461" y="5973"/>
                  </a:cubicBezTo>
                  <a:cubicBezTo>
                    <a:pt x="30269" y="5973"/>
                    <a:pt x="33138" y="5235"/>
                    <a:pt x="34923" y="4026"/>
                  </a:cubicBezTo>
                  <a:lnTo>
                    <a:pt x="34923" y="4026"/>
                  </a:lnTo>
                  <a:cubicBezTo>
                    <a:pt x="34705" y="7396"/>
                    <a:pt x="32633" y="10668"/>
                    <a:pt x="29657" y="12273"/>
                  </a:cubicBezTo>
                  <a:lnTo>
                    <a:pt x="29263" y="12486"/>
                  </a:lnTo>
                  <a:lnTo>
                    <a:pt x="29670" y="12671"/>
                  </a:lnTo>
                  <a:cubicBezTo>
                    <a:pt x="31480" y="13476"/>
                    <a:pt x="33451" y="13874"/>
                    <a:pt x="35422" y="13874"/>
                  </a:cubicBezTo>
                  <a:cubicBezTo>
                    <a:pt x="37865" y="13874"/>
                    <a:pt x="40308" y="13263"/>
                    <a:pt x="42443" y="12059"/>
                  </a:cubicBezTo>
                  <a:lnTo>
                    <a:pt x="42443" y="12059"/>
                  </a:lnTo>
                  <a:cubicBezTo>
                    <a:pt x="42938" y="15133"/>
                    <a:pt x="40143" y="19366"/>
                    <a:pt x="38539" y="20910"/>
                  </a:cubicBezTo>
                  <a:cubicBezTo>
                    <a:pt x="37702" y="21718"/>
                    <a:pt x="36555" y="22033"/>
                    <a:pt x="35333" y="22033"/>
                  </a:cubicBezTo>
                  <a:cubicBezTo>
                    <a:pt x="33995" y="22033"/>
                    <a:pt x="32567" y="21656"/>
                    <a:pt x="31354" y="21133"/>
                  </a:cubicBezTo>
                  <a:cubicBezTo>
                    <a:pt x="29221" y="20209"/>
                    <a:pt x="27380" y="18661"/>
                    <a:pt x="25605" y="17159"/>
                  </a:cubicBezTo>
                  <a:lnTo>
                    <a:pt x="25091" y="16728"/>
                  </a:lnTo>
                  <a:cubicBezTo>
                    <a:pt x="23125" y="15078"/>
                    <a:pt x="20997" y="13409"/>
                    <a:pt x="18438" y="12685"/>
                  </a:cubicBezTo>
                  <a:cubicBezTo>
                    <a:pt x="17721" y="12481"/>
                    <a:pt x="16924" y="12366"/>
                    <a:pt x="16112" y="12366"/>
                  </a:cubicBezTo>
                  <a:cubicBezTo>
                    <a:pt x="14269" y="12366"/>
                    <a:pt x="12343" y="12959"/>
                    <a:pt x="11072" y="14442"/>
                  </a:cubicBezTo>
                  <a:lnTo>
                    <a:pt x="11405" y="14729"/>
                  </a:lnTo>
                  <a:cubicBezTo>
                    <a:pt x="12582" y="13354"/>
                    <a:pt x="14381" y="12806"/>
                    <a:pt x="16110" y="12806"/>
                  </a:cubicBezTo>
                  <a:cubicBezTo>
                    <a:pt x="16880" y="12806"/>
                    <a:pt x="17636" y="12914"/>
                    <a:pt x="18317" y="13107"/>
                  </a:cubicBezTo>
                  <a:cubicBezTo>
                    <a:pt x="20793" y="13807"/>
                    <a:pt x="22879" y="15444"/>
                    <a:pt x="24808" y="17061"/>
                  </a:cubicBezTo>
                  <a:lnTo>
                    <a:pt x="25322" y="17498"/>
                  </a:lnTo>
                  <a:cubicBezTo>
                    <a:pt x="27126" y="19019"/>
                    <a:pt x="28985" y="20590"/>
                    <a:pt x="31182" y="21535"/>
                  </a:cubicBezTo>
                  <a:cubicBezTo>
                    <a:pt x="31887" y="21837"/>
                    <a:pt x="33592" y="22481"/>
                    <a:pt x="35368" y="22481"/>
                  </a:cubicBezTo>
                  <a:cubicBezTo>
                    <a:pt x="36596" y="22481"/>
                    <a:pt x="37862" y="22175"/>
                    <a:pt x="38845" y="21225"/>
                  </a:cubicBezTo>
                  <a:cubicBezTo>
                    <a:pt x="40561" y="19575"/>
                    <a:pt x="43588" y="14924"/>
                    <a:pt x="42814" y="11661"/>
                  </a:cubicBezTo>
                  <a:lnTo>
                    <a:pt x="42744" y="11374"/>
                  </a:lnTo>
                  <a:lnTo>
                    <a:pt x="42484" y="11526"/>
                  </a:lnTo>
                  <a:cubicBezTo>
                    <a:pt x="40358" y="12791"/>
                    <a:pt x="37892" y="13433"/>
                    <a:pt x="35426" y="13433"/>
                  </a:cubicBezTo>
                  <a:cubicBezTo>
                    <a:pt x="33661" y="13433"/>
                    <a:pt x="31896" y="13105"/>
                    <a:pt x="30254" y="12440"/>
                  </a:cubicBezTo>
                  <a:cubicBezTo>
                    <a:pt x="33329" y="10599"/>
                    <a:pt x="35327" y="7174"/>
                    <a:pt x="35382" y="3581"/>
                  </a:cubicBezTo>
                  <a:lnTo>
                    <a:pt x="35387" y="3117"/>
                  </a:lnTo>
                  <a:lnTo>
                    <a:pt x="35025" y="3404"/>
                  </a:lnTo>
                  <a:cubicBezTo>
                    <a:pt x="33273" y="4795"/>
                    <a:pt x="30087" y="5532"/>
                    <a:pt x="28461" y="5532"/>
                  </a:cubicBezTo>
                  <a:cubicBezTo>
                    <a:pt x="25485" y="5532"/>
                    <a:pt x="22666" y="4132"/>
                    <a:pt x="19945" y="2774"/>
                  </a:cubicBezTo>
                  <a:cubicBezTo>
                    <a:pt x="17198" y="1411"/>
                    <a:pt x="14358" y="0"/>
                    <a:pt x="113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;p27">
              <a:extLst>
                <a:ext uri="{FF2B5EF4-FFF2-40B4-BE49-F238E27FC236}">
                  <a16:creationId xmlns:a16="http://schemas.microsoft.com/office/drawing/2014/main" id="{3F292332-A794-4944-BF5A-24E6B96E7681}"/>
                </a:ext>
              </a:extLst>
            </p:cNvPr>
            <p:cNvSpPr/>
            <p:nvPr/>
          </p:nvSpPr>
          <p:spPr>
            <a:xfrm>
              <a:off x="8269442" y="1549352"/>
              <a:ext cx="37393" cy="156784"/>
            </a:xfrm>
            <a:custGeom>
              <a:avLst/>
              <a:gdLst/>
              <a:ahLst/>
              <a:cxnLst/>
              <a:rect l="l" t="t" r="r" b="b"/>
              <a:pathLst>
                <a:path w="1758" h="7372" extrusionOk="0">
                  <a:moveTo>
                    <a:pt x="1359" y="0"/>
                  </a:moveTo>
                  <a:cubicBezTo>
                    <a:pt x="418" y="2007"/>
                    <a:pt x="0" y="5313"/>
                    <a:pt x="927" y="7371"/>
                  </a:cubicBezTo>
                  <a:lnTo>
                    <a:pt x="1331" y="7191"/>
                  </a:lnTo>
                  <a:cubicBezTo>
                    <a:pt x="454" y="5248"/>
                    <a:pt x="858" y="2105"/>
                    <a:pt x="1757" y="186"/>
                  </a:cubicBezTo>
                  <a:lnTo>
                    <a:pt x="135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2;p27">
              <a:extLst>
                <a:ext uri="{FF2B5EF4-FFF2-40B4-BE49-F238E27FC236}">
                  <a16:creationId xmlns:a16="http://schemas.microsoft.com/office/drawing/2014/main" id="{846A5715-0649-4EF5-BE1C-5F41115C5373}"/>
                </a:ext>
              </a:extLst>
            </p:cNvPr>
            <p:cNvSpPr/>
            <p:nvPr/>
          </p:nvSpPr>
          <p:spPr>
            <a:xfrm>
              <a:off x="7478184" y="1383436"/>
              <a:ext cx="159163" cy="323989"/>
            </a:xfrm>
            <a:custGeom>
              <a:avLst/>
              <a:gdLst/>
              <a:ahLst/>
              <a:cxnLst/>
              <a:rect l="l" t="t" r="r" b="b"/>
              <a:pathLst>
                <a:path w="7483" h="15234" extrusionOk="0">
                  <a:moveTo>
                    <a:pt x="7052" y="0"/>
                  </a:moveTo>
                  <a:cubicBezTo>
                    <a:pt x="6023" y="4511"/>
                    <a:pt x="3965" y="10765"/>
                    <a:pt x="0" y="14932"/>
                  </a:cubicBezTo>
                  <a:lnTo>
                    <a:pt x="316" y="15233"/>
                  </a:lnTo>
                  <a:cubicBezTo>
                    <a:pt x="4354" y="10996"/>
                    <a:pt x="6440" y="4663"/>
                    <a:pt x="7483" y="97"/>
                  </a:cubicBezTo>
                  <a:lnTo>
                    <a:pt x="705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3;p27">
              <a:extLst>
                <a:ext uri="{FF2B5EF4-FFF2-40B4-BE49-F238E27FC236}">
                  <a16:creationId xmlns:a16="http://schemas.microsoft.com/office/drawing/2014/main" id="{E9FA7589-ABD4-46E6-98B5-6430374AAA42}"/>
                </a:ext>
              </a:extLst>
            </p:cNvPr>
            <p:cNvSpPr/>
            <p:nvPr/>
          </p:nvSpPr>
          <p:spPr>
            <a:xfrm>
              <a:off x="7447813" y="1350772"/>
              <a:ext cx="142424" cy="340301"/>
            </a:xfrm>
            <a:custGeom>
              <a:avLst/>
              <a:gdLst/>
              <a:ahLst/>
              <a:cxnLst/>
              <a:rect l="l" t="t" r="r" b="b"/>
              <a:pathLst>
                <a:path w="6696" h="16001" extrusionOk="0">
                  <a:moveTo>
                    <a:pt x="6384" y="1"/>
                  </a:moveTo>
                  <a:cubicBezTo>
                    <a:pt x="2361" y="4040"/>
                    <a:pt x="1" y="10766"/>
                    <a:pt x="775" y="16001"/>
                  </a:cubicBezTo>
                  <a:lnTo>
                    <a:pt x="1206" y="15939"/>
                  </a:lnTo>
                  <a:cubicBezTo>
                    <a:pt x="465" y="10910"/>
                    <a:pt x="2824" y="4192"/>
                    <a:pt x="6696" y="313"/>
                  </a:cubicBez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4;p27">
              <a:extLst>
                <a:ext uri="{FF2B5EF4-FFF2-40B4-BE49-F238E27FC236}">
                  <a16:creationId xmlns:a16="http://schemas.microsoft.com/office/drawing/2014/main" id="{D9F81C58-4D2B-47FC-B7C7-1F677EC2D8CF}"/>
                </a:ext>
              </a:extLst>
            </p:cNvPr>
            <p:cNvSpPr/>
            <p:nvPr/>
          </p:nvSpPr>
          <p:spPr>
            <a:xfrm>
              <a:off x="7397535" y="1285422"/>
              <a:ext cx="189835" cy="413823"/>
            </a:xfrm>
            <a:custGeom>
              <a:avLst/>
              <a:gdLst/>
              <a:ahLst/>
              <a:cxnLst/>
              <a:rect l="l" t="t" r="r" b="b"/>
              <a:pathLst>
                <a:path w="8925" h="19458" extrusionOk="0">
                  <a:moveTo>
                    <a:pt x="8883" y="1"/>
                  </a:moveTo>
                  <a:cubicBezTo>
                    <a:pt x="4854" y="395"/>
                    <a:pt x="2040" y="3983"/>
                    <a:pt x="1034" y="7358"/>
                  </a:cubicBezTo>
                  <a:cubicBezTo>
                    <a:pt x="1" y="10817"/>
                    <a:pt x="617" y="15346"/>
                    <a:pt x="1109" y="18985"/>
                  </a:cubicBezTo>
                  <a:lnTo>
                    <a:pt x="1173" y="19457"/>
                  </a:lnTo>
                  <a:lnTo>
                    <a:pt x="1609" y="19397"/>
                  </a:lnTo>
                  <a:lnTo>
                    <a:pt x="1544" y="18924"/>
                  </a:lnTo>
                  <a:cubicBezTo>
                    <a:pt x="1058" y="15327"/>
                    <a:pt x="450" y="10853"/>
                    <a:pt x="1456" y="7483"/>
                  </a:cubicBezTo>
                  <a:cubicBezTo>
                    <a:pt x="2416" y="4248"/>
                    <a:pt x="5100" y="812"/>
                    <a:pt x="8925" y="437"/>
                  </a:cubicBezTo>
                  <a:lnTo>
                    <a:pt x="888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5;p27">
              <a:extLst>
                <a:ext uri="{FF2B5EF4-FFF2-40B4-BE49-F238E27FC236}">
                  <a16:creationId xmlns:a16="http://schemas.microsoft.com/office/drawing/2014/main" id="{68F925F8-2FAB-4492-B802-F263A860FCBD}"/>
                </a:ext>
              </a:extLst>
            </p:cNvPr>
            <p:cNvSpPr/>
            <p:nvPr/>
          </p:nvSpPr>
          <p:spPr>
            <a:xfrm>
              <a:off x="7316078" y="1708016"/>
              <a:ext cx="66384" cy="67227"/>
            </a:xfrm>
            <a:custGeom>
              <a:avLst/>
              <a:gdLst/>
              <a:ahLst/>
              <a:cxnLst/>
              <a:rect l="l" t="t" r="r" b="b"/>
              <a:pathLst>
                <a:path w="3121" h="3161" extrusionOk="0">
                  <a:moveTo>
                    <a:pt x="1757" y="0"/>
                  </a:moveTo>
                  <a:cubicBezTo>
                    <a:pt x="1479" y="0"/>
                    <a:pt x="1202" y="70"/>
                    <a:pt x="961" y="216"/>
                  </a:cubicBezTo>
                  <a:cubicBezTo>
                    <a:pt x="261" y="642"/>
                    <a:pt x="1" y="1644"/>
                    <a:pt x="405" y="2358"/>
                  </a:cubicBezTo>
                  <a:cubicBezTo>
                    <a:pt x="687" y="2863"/>
                    <a:pt x="1257" y="3160"/>
                    <a:pt x="1828" y="3160"/>
                  </a:cubicBezTo>
                  <a:cubicBezTo>
                    <a:pt x="2069" y="3160"/>
                    <a:pt x="2310" y="3105"/>
                    <a:pt x="2523" y="2993"/>
                  </a:cubicBezTo>
                  <a:lnTo>
                    <a:pt x="2324" y="2604"/>
                  </a:lnTo>
                  <a:cubicBezTo>
                    <a:pt x="2172" y="2683"/>
                    <a:pt x="2001" y="2720"/>
                    <a:pt x="1828" y="2720"/>
                  </a:cubicBezTo>
                  <a:cubicBezTo>
                    <a:pt x="1413" y="2720"/>
                    <a:pt x="988" y="2505"/>
                    <a:pt x="784" y="2144"/>
                  </a:cubicBezTo>
                  <a:cubicBezTo>
                    <a:pt x="502" y="1635"/>
                    <a:pt x="692" y="898"/>
                    <a:pt x="1193" y="592"/>
                  </a:cubicBezTo>
                  <a:cubicBezTo>
                    <a:pt x="1361" y="490"/>
                    <a:pt x="1559" y="441"/>
                    <a:pt x="1759" y="441"/>
                  </a:cubicBezTo>
                  <a:cubicBezTo>
                    <a:pt x="2147" y="441"/>
                    <a:pt x="2544" y="623"/>
                    <a:pt x="2755" y="944"/>
                  </a:cubicBezTo>
                  <a:lnTo>
                    <a:pt x="3121" y="704"/>
                  </a:lnTo>
                  <a:cubicBezTo>
                    <a:pt x="2826" y="253"/>
                    <a:pt x="2289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6;p27">
              <a:extLst>
                <a:ext uri="{FF2B5EF4-FFF2-40B4-BE49-F238E27FC236}">
                  <a16:creationId xmlns:a16="http://schemas.microsoft.com/office/drawing/2014/main" id="{BDD56D2B-0755-4CFA-942F-DBCB2679704E}"/>
                </a:ext>
              </a:extLst>
            </p:cNvPr>
            <p:cNvSpPr/>
            <p:nvPr/>
          </p:nvSpPr>
          <p:spPr>
            <a:xfrm>
              <a:off x="7288196" y="1824212"/>
              <a:ext cx="60258" cy="60059"/>
            </a:xfrm>
            <a:custGeom>
              <a:avLst/>
              <a:gdLst/>
              <a:ahLst/>
              <a:cxnLst/>
              <a:rect l="l" t="t" r="r" b="b"/>
              <a:pathLst>
                <a:path w="2833" h="2824" extrusionOk="0">
                  <a:moveTo>
                    <a:pt x="1497" y="0"/>
                  </a:moveTo>
                  <a:cubicBezTo>
                    <a:pt x="1420" y="0"/>
                    <a:pt x="1341" y="6"/>
                    <a:pt x="1261" y="18"/>
                  </a:cubicBezTo>
                  <a:cubicBezTo>
                    <a:pt x="839" y="80"/>
                    <a:pt x="477" y="302"/>
                    <a:pt x="265" y="630"/>
                  </a:cubicBezTo>
                  <a:cubicBezTo>
                    <a:pt x="51" y="960"/>
                    <a:pt x="0" y="1387"/>
                    <a:pt x="116" y="1794"/>
                  </a:cubicBezTo>
                  <a:cubicBezTo>
                    <a:pt x="237" y="2207"/>
                    <a:pt x="505" y="2536"/>
                    <a:pt x="862" y="2699"/>
                  </a:cubicBezTo>
                  <a:cubicBezTo>
                    <a:pt x="1034" y="2782"/>
                    <a:pt x="1224" y="2823"/>
                    <a:pt x="1423" y="2823"/>
                  </a:cubicBezTo>
                  <a:cubicBezTo>
                    <a:pt x="1628" y="2823"/>
                    <a:pt x="1836" y="2778"/>
                    <a:pt x="2035" y="2689"/>
                  </a:cubicBezTo>
                  <a:cubicBezTo>
                    <a:pt x="2425" y="2517"/>
                    <a:pt x="2713" y="2207"/>
                    <a:pt x="2833" y="1832"/>
                  </a:cubicBezTo>
                  <a:lnTo>
                    <a:pt x="2411" y="1702"/>
                  </a:lnTo>
                  <a:cubicBezTo>
                    <a:pt x="2332" y="1952"/>
                    <a:pt x="2129" y="2166"/>
                    <a:pt x="1855" y="2286"/>
                  </a:cubicBezTo>
                  <a:cubicBezTo>
                    <a:pt x="1709" y="2350"/>
                    <a:pt x="1559" y="2382"/>
                    <a:pt x="1413" y="2382"/>
                  </a:cubicBezTo>
                  <a:cubicBezTo>
                    <a:pt x="1285" y="2382"/>
                    <a:pt x="1161" y="2357"/>
                    <a:pt x="1048" y="2305"/>
                  </a:cubicBezTo>
                  <a:cubicBezTo>
                    <a:pt x="807" y="2188"/>
                    <a:pt x="621" y="1961"/>
                    <a:pt x="543" y="1674"/>
                  </a:cubicBezTo>
                  <a:cubicBezTo>
                    <a:pt x="460" y="1387"/>
                    <a:pt x="492" y="1094"/>
                    <a:pt x="635" y="872"/>
                  </a:cubicBezTo>
                  <a:cubicBezTo>
                    <a:pt x="779" y="649"/>
                    <a:pt x="1029" y="497"/>
                    <a:pt x="1326" y="450"/>
                  </a:cubicBezTo>
                  <a:cubicBezTo>
                    <a:pt x="1381" y="442"/>
                    <a:pt x="1435" y="438"/>
                    <a:pt x="1488" y="438"/>
                  </a:cubicBezTo>
                  <a:cubicBezTo>
                    <a:pt x="1724" y="438"/>
                    <a:pt x="1943" y="514"/>
                    <a:pt x="2110" y="654"/>
                  </a:cubicBezTo>
                  <a:lnTo>
                    <a:pt x="2392" y="320"/>
                  </a:lnTo>
                  <a:cubicBezTo>
                    <a:pt x="2151" y="113"/>
                    <a:pt x="1836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7;p27">
              <a:extLst>
                <a:ext uri="{FF2B5EF4-FFF2-40B4-BE49-F238E27FC236}">
                  <a16:creationId xmlns:a16="http://schemas.microsoft.com/office/drawing/2014/main" id="{A5ECB7E0-E1C0-48B5-8A41-DB8A0D098C0C}"/>
                </a:ext>
              </a:extLst>
            </p:cNvPr>
            <p:cNvSpPr/>
            <p:nvPr/>
          </p:nvSpPr>
          <p:spPr>
            <a:xfrm>
              <a:off x="7687611" y="2206422"/>
              <a:ext cx="362590" cy="194853"/>
            </a:xfrm>
            <a:custGeom>
              <a:avLst/>
              <a:gdLst/>
              <a:ahLst/>
              <a:cxnLst/>
              <a:rect l="l" t="t" r="r" b="b"/>
              <a:pathLst>
                <a:path w="17047" h="9162" extrusionOk="0">
                  <a:moveTo>
                    <a:pt x="1720" y="677"/>
                  </a:moveTo>
                  <a:cubicBezTo>
                    <a:pt x="3957" y="1914"/>
                    <a:pt x="6614" y="2539"/>
                    <a:pt x="9204" y="2539"/>
                  </a:cubicBezTo>
                  <a:cubicBezTo>
                    <a:pt x="11535" y="2539"/>
                    <a:pt x="13812" y="2033"/>
                    <a:pt x="15679" y="1011"/>
                  </a:cubicBezTo>
                  <a:cubicBezTo>
                    <a:pt x="15874" y="1772"/>
                    <a:pt x="16416" y="3895"/>
                    <a:pt x="16588" y="4877"/>
                  </a:cubicBezTo>
                  <a:cubicBezTo>
                    <a:pt x="16481" y="5091"/>
                    <a:pt x="16096" y="5828"/>
                    <a:pt x="15619" y="6390"/>
                  </a:cubicBezTo>
                  <a:cubicBezTo>
                    <a:pt x="15136" y="6955"/>
                    <a:pt x="14436" y="7432"/>
                    <a:pt x="13482" y="7849"/>
                  </a:cubicBezTo>
                  <a:cubicBezTo>
                    <a:pt x="12122" y="8444"/>
                    <a:pt x="10616" y="8728"/>
                    <a:pt x="9090" y="8728"/>
                  </a:cubicBezTo>
                  <a:cubicBezTo>
                    <a:pt x="5927" y="8728"/>
                    <a:pt x="2682" y="7505"/>
                    <a:pt x="492" y="5290"/>
                  </a:cubicBezTo>
                  <a:cubicBezTo>
                    <a:pt x="659" y="4697"/>
                    <a:pt x="1386" y="2068"/>
                    <a:pt x="1720" y="677"/>
                  </a:cubicBezTo>
                  <a:close/>
                  <a:moveTo>
                    <a:pt x="1423" y="1"/>
                  </a:moveTo>
                  <a:lnTo>
                    <a:pt x="1359" y="292"/>
                  </a:lnTo>
                  <a:cubicBezTo>
                    <a:pt x="1034" y="1711"/>
                    <a:pt x="42" y="5258"/>
                    <a:pt x="32" y="5295"/>
                  </a:cubicBezTo>
                  <a:lnTo>
                    <a:pt x="0" y="5416"/>
                  </a:lnTo>
                  <a:lnTo>
                    <a:pt x="88" y="5508"/>
                  </a:lnTo>
                  <a:cubicBezTo>
                    <a:pt x="2360" y="7864"/>
                    <a:pt x="5772" y="9161"/>
                    <a:pt x="9100" y="9161"/>
                  </a:cubicBezTo>
                  <a:cubicBezTo>
                    <a:pt x="10681" y="9161"/>
                    <a:pt x="12249" y="8870"/>
                    <a:pt x="13658" y="8253"/>
                  </a:cubicBezTo>
                  <a:cubicBezTo>
                    <a:pt x="14678" y="7808"/>
                    <a:pt x="15429" y="7293"/>
                    <a:pt x="15953" y="6672"/>
                  </a:cubicBezTo>
                  <a:cubicBezTo>
                    <a:pt x="16550" y="5972"/>
                    <a:pt x="16995" y="5044"/>
                    <a:pt x="17014" y="5003"/>
                  </a:cubicBezTo>
                  <a:lnTo>
                    <a:pt x="17047" y="4943"/>
                  </a:lnTo>
                  <a:lnTo>
                    <a:pt x="17033" y="4873"/>
                  </a:lnTo>
                  <a:cubicBezTo>
                    <a:pt x="16839" y="3696"/>
                    <a:pt x="16064" y="752"/>
                    <a:pt x="16032" y="626"/>
                  </a:cubicBezTo>
                  <a:lnTo>
                    <a:pt x="15957" y="344"/>
                  </a:lnTo>
                  <a:lnTo>
                    <a:pt x="15707" y="493"/>
                  </a:lnTo>
                  <a:cubicBezTo>
                    <a:pt x="13860" y="1570"/>
                    <a:pt x="11562" y="2104"/>
                    <a:pt x="9205" y="2104"/>
                  </a:cubicBezTo>
                  <a:cubicBezTo>
                    <a:pt x="6593" y="2104"/>
                    <a:pt x="3908" y="1448"/>
                    <a:pt x="1684" y="149"/>
                  </a:cubicBezTo>
                  <a:lnTo>
                    <a:pt x="142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8;p27">
              <a:extLst>
                <a:ext uri="{FF2B5EF4-FFF2-40B4-BE49-F238E27FC236}">
                  <a16:creationId xmlns:a16="http://schemas.microsoft.com/office/drawing/2014/main" id="{91AE605D-5A05-4666-A6BB-6668284D4CAF}"/>
                </a:ext>
              </a:extLst>
            </p:cNvPr>
            <p:cNvSpPr/>
            <p:nvPr/>
          </p:nvSpPr>
          <p:spPr>
            <a:xfrm>
              <a:off x="7726276" y="2231090"/>
              <a:ext cx="37286" cy="121756"/>
            </a:xfrm>
            <a:custGeom>
              <a:avLst/>
              <a:gdLst/>
              <a:ahLst/>
              <a:cxnLst/>
              <a:rect l="l" t="t" r="r" b="b"/>
              <a:pathLst>
                <a:path w="1753" h="5725" extrusionOk="0">
                  <a:moveTo>
                    <a:pt x="1325" y="0"/>
                  </a:moveTo>
                  <a:lnTo>
                    <a:pt x="0" y="5628"/>
                  </a:lnTo>
                  <a:lnTo>
                    <a:pt x="426" y="5725"/>
                  </a:lnTo>
                  <a:lnTo>
                    <a:pt x="1753" y="97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9;p27">
              <a:extLst>
                <a:ext uri="{FF2B5EF4-FFF2-40B4-BE49-F238E27FC236}">
                  <a16:creationId xmlns:a16="http://schemas.microsoft.com/office/drawing/2014/main" id="{ACA619F1-7680-41FF-AAE0-BBDD4685BF85}"/>
                </a:ext>
              </a:extLst>
            </p:cNvPr>
            <p:cNvSpPr/>
            <p:nvPr/>
          </p:nvSpPr>
          <p:spPr>
            <a:xfrm>
              <a:off x="7788677" y="2246848"/>
              <a:ext cx="22695" cy="135474"/>
            </a:xfrm>
            <a:custGeom>
              <a:avLst/>
              <a:gdLst/>
              <a:ahLst/>
              <a:cxnLst/>
              <a:rect l="l" t="t" r="r" b="b"/>
              <a:pathLst>
                <a:path w="1067" h="6370" extrusionOk="0">
                  <a:moveTo>
                    <a:pt x="627" y="0"/>
                  </a:moveTo>
                  <a:cubicBezTo>
                    <a:pt x="599" y="811"/>
                    <a:pt x="454" y="2003"/>
                    <a:pt x="315" y="3158"/>
                  </a:cubicBezTo>
                  <a:cubicBezTo>
                    <a:pt x="176" y="4326"/>
                    <a:pt x="28" y="5527"/>
                    <a:pt x="0" y="6357"/>
                  </a:cubicBezTo>
                  <a:lnTo>
                    <a:pt x="441" y="6370"/>
                  </a:lnTo>
                  <a:cubicBezTo>
                    <a:pt x="469" y="5563"/>
                    <a:pt x="612" y="4367"/>
                    <a:pt x="751" y="3213"/>
                  </a:cubicBezTo>
                  <a:cubicBezTo>
                    <a:pt x="890" y="2050"/>
                    <a:pt x="1034" y="845"/>
                    <a:pt x="1066" y="15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0;p27">
              <a:extLst>
                <a:ext uri="{FF2B5EF4-FFF2-40B4-BE49-F238E27FC236}">
                  <a16:creationId xmlns:a16="http://schemas.microsoft.com/office/drawing/2014/main" id="{C815ED65-F507-45B0-9EA7-0E63677EADBF}"/>
                </a:ext>
              </a:extLst>
            </p:cNvPr>
            <p:cNvSpPr/>
            <p:nvPr/>
          </p:nvSpPr>
          <p:spPr>
            <a:xfrm>
              <a:off x="7862030" y="2256397"/>
              <a:ext cx="14527" cy="140451"/>
            </a:xfrm>
            <a:custGeom>
              <a:avLst/>
              <a:gdLst/>
              <a:ahLst/>
              <a:cxnLst/>
              <a:rect l="l" t="t" r="r" b="b"/>
              <a:pathLst>
                <a:path w="683" h="6604" extrusionOk="0">
                  <a:moveTo>
                    <a:pt x="436" y="1"/>
                  </a:moveTo>
                  <a:lnTo>
                    <a:pt x="0" y="24"/>
                  </a:lnTo>
                  <a:cubicBezTo>
                    <a:pt x="37" y="775"/>
                    <a:pt x="79" y="2065"/>
                    <a:pt x="120" y="3311"/>
                  </a:cubicBezTo>
                  <a:cubicBezTo>
                    <a:pt x="158" y="4558"/>
                    <a:pt x="204" y="5852"/>
                    <a:pt x="242" y="6603"/>
                  </a:cubicBezTo>
                  <a:lnTo>
                    <a:pt x="682" y="6584"/>
                  </a:lnTo>
                  <a:cubicBezTo>
                    <a:pt x="640" y="5833"/>
                    <a:pt x="599" y="4545"/>
                    <a:pt x="557" y="3297"/>
                  </a:cubicBezTo>
                  <a:cubicBezTo>
                    <a:pt x="520" y="2046"/>
                    <a:pt x="478" y="757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1;p27">
              <a:extLst>
                <a:ext uri="{FF2B5EF4-FFF2-40B4-BE49-F238E27FC236}">
                  <a16:creationId xmlns:a16="http://schemas.microsoft.com/office/drawing/2014/main" id="{63F434F6-2DF4-4480-B2E2-C466D368EFE9}"/>
                </a:ext>
              </a:extLst>
            </p:cNvPr>
            <p:cNvSpPr/>
            <p:nvPr/>
          </p:nvSpPr>
          <p:spPr>
            <a:xfrm>
              <a:off x="7923750" y="2254738"/>
              <a:ext cx="28034" cy="134793"/>
            </a:xfrm>
            <a:custGeom>
              <a:avLst/>
              <a:gdLst/>
              <a:ahLst/>
              <a:cxnLst/>
              <a:rect l="l" t="t" r="r" b="b"/>
              <a:pathLst>
                <a:path w="1318" h="6338" extrusionOk="0">
                  <a:moveTo>
                    <a:pt x="436" y="1"/>
                  </a:moveTo>
                  <a:lnTo>
                    <a:pt x="0" y="61"/>
                  </a:lnTo>
                  <a:cubicBezTo>
                    <a:pt x="312" y="2342"/>
                    <a:pt x="845" y="6185"/>
                    <a:pt x="905" y="6337"/>
                  </a:cubicBezTo>
                  <a:lnTo>
                    <a:pt x="1317" y="6194"/>
                  </a:lnTo>
                  <a:cubicBezTo>
                    <a:pt x="1262" y="5981"/>
                    <a:pt x="761" y="2374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2;p27">
              <a:extLst>
                <a:ext uri="{FF2B5EF4-FFF2-40B4-BE49-F238E27FC236}">
                  <a16:creationId xmlns:a16="http://schemas.microsoft.com/office/drawing/2014/main" id="{1C1B762D-3B87-4943-8E69-22008F44DF6A}"/>
                </a:ext>
              </a:extLst>
            </p:cNvPr>
            <p:cNvSpPr/>
            <p:nvPr/>
          </p:nvSpPr>
          <p:spPr>
            <a:xfrm>
              <a:off x="7979069" y="2238767"/>
              <a:ext cx="30778" cy="123543"/>
            </a:xfrm>
            <a:custGeom>
              <a:avLst/>
              <a:gdLst/>
              <a:ahLst/>
              <a:cxnLst/>
              <a:rect l="l" t="t" r="r" b="b"/>
              <a:pathLst>
                <a:path w="1447" h="5809" extrusionOk="0">
                  <a:moveTo>
                    <a:pt x="436" y="1"/>
                  </a:moveTo>
                  <a:lnTo>
                    <a:pt x="0" y="65"/>
                  </a:lnTo>
                  <a:cubicBezTo>
                    <a:pt x="103" y="756"/>
                    <a:pt x="306" y="1869"/>
                    <a:pt x="510" y="2944"/>
                  </a:cubicBezTo>
                  <a:cubicBezTo>
                    <a:pt x="705" y="4020"/>
                    <a:pt x="914" y="5128"/>
                    <a:pt x="1011" y="5809"/>
                  </a:cubicBezTo>
                  <a:lnTo>
                    <a:pt x="1447" y="5744"/>
                  </a:lnTo>
                  <a:cubicBezTo>
                    <a:pt x="1344" y="5053"/>
                    <a:pt x="1141" y="3941"/>
                    <a:pt x="942" y="2866"/>
                  </a:cubicBezTo>
                  <a:cubicBezTo>
                    <a:pt x="742" y="1794"/>
                    <a:pt x="533" y="686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3;p27">
              <a:extLst>
                <a:ext uri="{FF2B5EF4-FFF2-40B4-BE49-F238E27FC236}">
                  <a16:creationId xmlns:a16="http://schemas.microsoft.com/office/drawing/2014/main" id="{6F1E0A5A-6F14-4084-891F-6DD212BD57F9}"/>
                </a:ext>
              </a:extLst>
            </p:cNvPr>
            <p:cNvSpPr/>
            <p:nvPr/>
          </p:nvSpPr>
          <p:spPr>
            <a:xfrm>
              <a:off x="5679773" y="1253077"/>
              <a:ext cx="787224" cy="948807"/>
            </a:xfrm>
            <a:custGeom>
              <a:avLst/>
              <a:gdLst/>
              <a:ahLst/>
              <a:cxnLst/>
              <a:rect l="l" t="t" r="r" b="b"/>
              <a:pathLst>
                <a:path w="37011" h="44613" extrusionOk="0">
                  <a:moveTo>
                    <a:pt x="18508" y="1"/>
                  </a:moveTo>
                  <a:cubicBezTo>
                    <a:pt x="8286" y="1"/>
                    <a:pt x="1" y="8934"/>
                    <a:pt x="1" y="19949"/>
                  </a:cubicBezTo>
                  <a:cubicBezTo>
                    <a:pt x="1" y="36597"/>
                    <a:pt x="8286" y="44613"/>
                    <a:pt x="18508" y="44613"/>
                  </a:cubicBezTo>
                  <a:cubicBezTo>
                    <a:pt x="28726" y="44613"/>
                    <a:pt x="37010" y="37488"/>
                    <a:pt x="37010" y="19949"/>
                  </a:cubicBezTo>
                  <a:cubicBezTo>
                    <a:pt x="37010" y="8934"/>
                    <a:pt x="28726" y="1"/>
                    <a:pt x="18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64;p27">
              <a:extLst>
                <a:ext uri="{FF2B5EF4-FFF2-40B4-BE49-F238E27FC236}">
                  <a16:creationId xmlns:a16="http://schemas.microsoft.com/office/drawing/2014/main" id="{228413A8-FAD0-47BD-B652-0CD59B07E99C}"/>
                </a:ext>
              </a:extLst>
            </p:cNvPr>
            <p:cNvSpPr/>
            <p:nvPr/>
          </p:nvSpPr>
          <p:spPr>
            <a:xfrm>
              <a:off x="5938308" y="2021878"/>
              <a:ext cx="270214" cy="535090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0" y="0"/>
                  </a:moveTo>
                  <a:lnTo>
                    <a:pt x="0" y="25159"/>
                  </a:lnTo>
                  <a:lnTo>
                    <a:pt x="12703" y="25159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65;p27">
              <a:extLst>
                <a:ext uri="{FF2B5EF4-FFF2-40B4-BE49-F238E27FC236}">
                  <a16:creationId xmlns:a16="http://schemas.microsoft.com/office/drawing/2014/main" id="{1BB928D9-8AF9-4427-A90F-FE22507BA89E}"/>
                </a:ext>
              </a:extLst>
            </p:cNvPr>
            <p:cNvSpPr/>
            <p:nvPr/>
          </p:nvSpPr>
          <p:spPr>
            <a:xfrm>
              <a:off x="5667076" y="2251484"/>
              <a:ext cx="824659" cy="407315"/>
            </a:xfrm>
            <a:custGeom>
              <a:avLst/>
              <a:gdLst/>
              <a:ahLst/>
              <a:cxnLst/>
              <a:rect l="l" t="t" r="r" b="b"/>
              <a:pathLst>
                <a:path w="38771" h="19152" extrusionOk="0">
                  <a:moveTo>
                    <a:pt x="19105" y="0"/>
                  </a:moveTo>
                  <a:cubicBezTo>
                    <a:pt x="8702" y="0"/>
                    <a:pt x="0" y="13361"/>
                    <a:pt x="0" y="18943"/>
                  </a:cubicBezTo>
                  <a:lnTo>
                    <a:pt x="19105" y="19152"/>
                  </a:lnTo>
                  <a:lnTo>
                    <a:pt x="38205" y="19152"/>
                  </a:lnTo>
                  <a:cubicBezTo>
                    <a:pt x="38771" y="14362"/>
                    <a:pt x="29582" y="0"/>
                    <a:pt x="19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66;p27">
              <a:extLst>
                <a:ext uri="{FF2B5EF4-FFF2-40B4-BE49-F238E27FC236}">
                  <a16:creationId xmlns:a16="http://schemas.microsoft.com/office/drawing/2014/main" id="{80C07640-5016-47BD-B024-5FBDF3E5C5D8}"/>
                </a:ext>
              </a:extLst>
            </p:cNvPr>
            <p:cNvSpPr/>
            <p:nvPr/>
          </p:nvSpPr>
          <p:spPr>
            <a:xfrm>
              <a:off x="5508926" y="1697022"/>
              <a:ext cx="295844" cy="316907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6278" y="1"/>
                  </a:moveTo>
                  <a:cubicBezTo>
                    <a:pt x="5657" y="1"/>
                    <a:pt x="5036" y="119"/>
                    <a:pt x="4437" y="367"/>
                  </a:cubicBezTo>
                  <a:cubicBezTo>
                    <a:pt x="1364" y="1638"/>
                    <a:pt x="1" y="5838"/>
                    <a:pt x="1396" y="9750"/>
                  </a:cubicBezTo>
                  <a:cubicBezTo>
                    <a:pt x="2515" y="12899"/>
                    <a:pt x="5075" y="14900"/>
                    <a:pt x="7633" y="14900"/>
                  </a:cubicBezTo>
                  <a:cubicBezTo>
                    <a:pt x="8254" y="14900"/>
                    <a:pt x="8876" y="14782"/>
                    <a:pt x="9476" y="14534"/>
                  </a:cubicBezTo>
                  <a:cubicBezTo>
                    <a:pt x="12546" y="13265"/>
                    <a:pt x="13909" y="9065"/>
                    <a:pt x="12518" y="5151"/>
                  </a:cubicBezTo>
                  <a:cubicBezTo>
                    <a:pt x="11399" y="2003"/>
                    <a:pt x="8835" y="1"/>
                    <a:pt x="6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67;p27">
              <a:extLst>
                <a:ext uri="{FF2B5EF4-FFF2-40B4-BE49-F238E27FC236}">
                  <a16:creationId xmlns:a16="http://schemas.microsoft.com/office/drawing/2014/main" id="{34DFDDAB-CD60-4A2F-BCC9-2ED2AC8F13F2}"/>
                </a:ext>
              </a:extLst>
            </p:cNvPr>
            <p:cNvSpPr/>
            <p:nvPr/>
          </p:nvSpPr>
          <p:spPr>
            <a:xfrm>
              <a:off x="6343763" y="1697022"/>
              <a:ext cx="295823" cy="316907"/>
            </a:xfrm>
            <a:custGeom>
              <a:avLst/>
              <a:gdLst/>
              <a:ahLst/>
              <a:cxnLst/>
              <a:rect l="l" t="t" r="r" b="b"/>
              <a:pathLst>
                <a:path w="13908" h="14901" extrusionOk="0">
                  <a:moveTo>
                    <a:pt x="7630" y="1"/>
                  </a:moveTo>
                  <a:cubicBezTo>
                    <a:pt x="5073" y="1"/>
                    <a:pt x="2510" y="2003"/>
                    <a:pt x="1391" y="5151"/>
                  </a:cubicBezTo>
                  <a:cubicBezTo>
                    <a:pt x="0" y="9065"/>
                    <a:pt x="1363" y="13265"/>
                    <a:pt x="4436" y="14534"/>
                  </a:cubicBezTo>
                  <a:cubicBezTo>
                    <a:pt x="5036" y="14782"/>
                    <a:pt x="5656" y="14900"/>
                    <a:pt x="6277" y="14900"/>
                  </a:cubicBezTo>
                  <a:cubicBezTo>
                    <a:pt x="8835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1" y="367"/>
                  </a:cubicBezTo>
                  <a:cubicBezTo>
                    <a:pt x="8871" y="119"/>
                    <a:pt x="8251" y="1"/>
                    <a:pt x="7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68;p27">
              <a:extLst>
                <a:ext uri="{FF2B5EF4-FFF2-40B4-BE49-F238E27FC236}">
                  <a16:creationId xmlns:a16="http://schemas.microsoft.com/office/drawing/2014/main" id="{CC373E50-4791-4E4B-ABA9-0D55E825558B}"/>
                </a:ext>
              </a:extLst>
            </p:cNvPr>
            <p:cNvSpPr/>
            <p:nvPr/>
          </p:nvSpPr>
          <p:spPr>
            <a:xfrm>
              <a:off x="5715588" y="1690323"/>
              <a:ext cx="715714" cy="531368"/>
            </a:xfrm>
            <a:custGeom>
              <a:avLst/>
              <a:gdLst/>
              <a:ahLst/>
              <a:cxnLst/>
              <a:rect l="l" t="t" r="r" b="b"/>
              <a:pathLst>
                <a:path w="33649" h="24985" extrusionOk="0">
                  <a:moveTo>
                    <a:pt x="16824" y="0"/>
                  </a:moveTo>
                  <a:cubicBezTo>
                    <a:pt x="13732" y="0"/>
                    <a:pt x="3713" y="1748"/>
                    <a:pt x="0" y="11581"/>
                  </a:cubicBezTo>
                  <a:cubicBezTo>
                    <a:pt x="1855" y="18707"/>
                    <a:pt x="10394" y="24984"/>
                    <a:pt x="16824" y="24984"/>
                  </a:cubicBezTo>
                  <a:cubicBezTo>
                    <a:pt x="23250" y="24984"/>
                    <a:pt x="31789" y="18707"/>
                    <a:pt x="33648" y="11581"/>
                  </a:cubicBezTo>
                  <a:cubicBezTo>
                    <a:pt x="29930" y="1748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69;p27">
              <a:extLst>
                <a:ext uri="{FF2B5EF4-FFF2-40B4-BE49-F238E27FC236}">
                  <a16:creationId xmlns:a16="http://schemas.microsoft.com/office/drawing/2014/main" id="{2EEDB537-7E36-4D08-8A88-878570B35169}"/>
                </a:ext>
              </a:extLst>
            </p:cNvPr>
            <p:cNvSpPr/>
            <p:nvPr/>
          </p:nvSpPr>
          <p:spPr>
            <a:xfrm>
              <a:off x="5995413" y="1704422"/>
              <a:ext cx="155888" cy="45002"/>
            </a:xfrm>
            <a:custGeom>
              <a:avLst/>
              <a:gdLst/>
              <a:ahLst/>
              <a:cxnLst/>
              <a:rect l="l" t="t" r="r" b="b"/>
              <a:pathLst>
                <a:path w="7329" h="2116" extrusionOk="0">
                  <a:moveTo>
                    <a:pt x="3667" y="464"/>
                  </a:moveTo>
                  <a:cubicBezTo>
                    <a:pt x="4853" y="608"/>
                    <a:pt x="6611" y="978"/>
                    <a:pt x="6838" y="1373"/>
                  </a:cubicBezTo>
                  <a:cubicBezTo>
                    <a:pt x="6852" y="1396"/>
                    <a:pt x="6847" y="1406"/>
                    <a:pt x="6843" y="1423"/>
                  </a:cubicBezTo>
                  <a:cubicBezTo>
                    <a:pt x="6776" y="1582"/>
                    <a:pt x="6468" y="1651"/>
                    <a:pt x="6034" y="1651"/>
                  </a:cubicBezTo>
                  <a:cubicBezTo>
                    <a:pt x="5413" y="1651"/>
                    <a:pt x="4534" y="1510"/>
                    <a:pt x="3727" y="1290"/>
                  </a:cubicBezTo>
                  <a:lnTo>
                    <a:pt x="3667" y="1271"/>
                  </a:lnTo>
                  <a:lnTo>
                    <a:pt x="3602" y="1290"/>
                  </a:lnTo>
                  <a:cubicBezTo>
                    <a:pt x="2795" y="1510"/>
                    <a:pt x="1917" y="1651"/>
                    <a:pt x="1297" y="1651"/>
                  </a:cubicBezTo>
                  <a:cubicBezTo>
                    <a:pt x="863" y="1651"/>
                    <a:pt x="555" y="1582"/>
                    <a:pt x="486" y="1423"/>
                  </a:cubicBezTo>
                  <a:cubicBezTo>
                    <a:pt x="482" y="1406"/>
                    <a:pt x="477" y="1396"/>
                    <a:pt x="496" y="1373"/>
                  </a:cubicBezTo>
                  <a:cubicBezTo>
                    <a:pt x="723" y="978"/>
                    <a:pt x="2476" y="608"/>
                    <a:pt x="3667" y="464"/>
                  </a:cubicBezTo>
                  <a:close/>
                  <a:moveTo>
                    <a:pt x="3639" y="0"/>
                  </a:moveTo>
                  <a:cubicBezTo>
                    <a:pt x="3120" y="66"/>
                    <a:pt x="524" y="409"/>
                    <a:pt x="97" y="1141"/>
                  </a:cubicBezTo>
                  <a:cubicBezTo>
                    <a:pt x="9" y="1284"/>
                    <a:pt x="0" y="1447"/>
                    <a:pt x="65" y="1600"/>
                  </a:cubicBezTo>
                  <a:cubicBezTo>
                    <a:pt x="229" y="1989"/>
                    <a:pt x="748" y="2116"/>
                    <a:pt x="1356" y="2116"/>
                  </a:cubicBezTo>
                  <a:cubicBezTo>
                    <a:pt x="2189" y="2116"/>
                    <a:pt x="3190" y="1877"/>
                    <a:pt x="3667" y="1748"/>
                  </a:cubicBezTo>
                  <a:cubicBezTo>
                    <a:pt x="4140" y="1878"/>
                    <a:pt x="5142" y="2114"/>
                    <a:pt x="5976" y="2114"/>
                  </a:cubicBezTo>
                  <a:cubicBezTo>
                    <a:pt x="6584" y="2114"/>
                    <a:pt x="7102" y="1990"/>
                    <a:pt x="7264" y="1600"/>
                  </a:cubicBezTo>
                  <a:cubicBezTo>
                    <a:pt x="7329" y="1447"/>
                    <a:pt x="7320" y="1284"/>
                    <a:pt x="7232" y="1141"/>
                  </a:cubicBezTo>
                  <a:cubicBezTo>
                    <a:pt x="6806" y="409"/>
                    <a:pt x="4209" y="66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0;p27">
              <a:extLst>
                <a:ext uri="{FF2B5EF4-FFF2-40B4-BE49-F238E27FC236}">
                  <a16:creationId xmlns:a16="http://schemas.microsoft.com/office/drawing/2014/main" id="{932095A1-E5C6-44A9-97C2-58645833C9DE}"/>
                </a:ext>
              </a:extLst>
            </p:cNvPr>
            <p:cNvSpPr/>
            <p:nvPr/>
          </p:nvSpPr>
          <p:spPr>
            <a:xfrm>
              <a:off x="5676051" y="1700594"/>
              <a:ext cx="108690" cy="128477"/>
            </a:xfrm>
            <a:custGeom>
              <a:avLst/>
              <a:gdLst/>
              <a:ahLst/>
              <a:cxnLst/>
              <a:rect l="l" t="t" r="r" b="b"/>
              <a:pathLst>
                <a:path w="5110" h="6041" extrusionOk="0">
                  <a:moveTo>
                    <a:pt x="353" y="0"/>
                  </a:moveTo>
                  <a:lnTo>
                    <a:pt x="0" y="292"/>
                  </a:lnTo>
                  <a:lnTo>
                    <a:pt x="4752" y="6040"/>
                  </a:lnTo>
                  <a:lnTo>
                    <a:pt x="5109" y="5748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1;p27">
              <a:extLst>
                <a:ext uri="{FF2B5EF4-FFF2-40B4-BE49-F238E27FC236}">
                  <a16:creationId xmlns:a16="http://schemas.microsoft.com/office/drawing/2014/main" id="{AC1E8E54-14E9-42E7-AE86-B3EB446B9BCA}"/>
                </a:ext>
              </a:extLst>
            </p:cNvPr>
            <p:cNvSpPr/>
            <p:nvPr/>
          </p:nvSpPr>
          <p:spPr>
            <a:xfrm>
              <a:off x="6361990" y="1700594"/>
              <a:ext cx="108775" cy="128477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7" y="6040"/>
                  </a:lnTo>
                  <a:lnTo>
                    <a:pt x="5113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;p27">
              <a:extLst>
                <a:ext uri="{FF2B5EF4-FFF2-40B4-BE49-F238E27FC236}">
                  <a16:creationId xmlns:a16="http://schemas.microsoft.com/office/drawing/2014/main" id="{057AEA1F-AAFB-4B5B-B5F0-8DAEBB96888F}"/>
                </a:ext>
              </a:extLst>
            </p:cNvPr>
            <p:cNvSpPr/>
            <p:nvPr/>
          </p:nvSpPr>
          <p:spPr>
            <a:xfrm>
              <a:off x="5941860" y="1881587"/>
              <a:ext cx="263514" cy="9783"/>
            </a:xfrm>
            <a:custGeom>
              <a:avLst/>
              <a:gdLst/>
              <a:ahLst/>
              <a:cxnLst/>
              <a:rect l="l" t="t" r="r" b="b"/>
              <a:pathLst>
                <a:path w="12389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3;p27">
              <a:extLst>
                <a:ext uri="{FF2B5EF4-FFF2-40B4-BE49-F238E27FC236}">
                  <a16:creationId xmlns:a16="http://schemas.microsoft.com/office/drawing/2014/main" id="{4D8976B3-ADCF-4930-9557-CC1F2B040DE5}"/>
                </a:ext>
              </a:extLst>
            </p:cNvPr>
            <p:cNvSpPr/>
            <p:nvPr/>
          </p:nvSpPr>
          <p:spPr>
            <a:xfrm>
              <a:off x="5887647" y="1961951"/>
              <a:ext cx="371948" cy="8677"/>
            </a:xfrm>
            <a:custGeom>
              <a:avLst/>
              <a:gdLst/>
              <a:ahLst/>
              <a:cxnLst/>
              <a:rect l="l" t="t" r="r" b="b"/>
              <a:pathLst>
                <a:path w="17487" h="408" extrusionOk="0">
                  <a:moveTo>
                    <a:pt x="0" y="0"/>
                  </a:moveTo>
                  <a:lnTo>
                    <a:pt x="0" y="407"/>
                  </a:lnTo>
                  <a:lnTo>
                    <a:pt x="17486" y="407"/>
                  </a:lnTo>
                  <a:lnTo>
                    <a:pt x="174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4;p27">
              <a:extLst>
                <a:ext uri="{FF2B5EF4-FFF2-40B4-BE49-F238E27FC236}">
                  <a16:creationId xmlns:a16="http://schemas.microsoft.com/office/drawing/2014/main" id="{1B82FA87-6AC8-4A1B-A67D-60AF3395231A}"/>
                </a:ext>
              </a:extLst>
            </p:cNvPr>
            <p:cNvSpPr/>
            <p:nvPr/>
          </p:nvSpPr>
          <p:spPr>
            <a:xfrm>
              <a:off x="5941860" y="2038720"/>
              <a:ext cx="263514" cy="9804"/>
            </a:xfrm>
            <a:custGeom>
              <a:avLst/>
              <a:gdLst/>
              <a:ahLst/>
              <a:cxnLst/>
              <a:rect l="l" t="t" r="r" b="b"/>
              <a:pathLst>
                <a:path w="12389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5;p27">
              <a:extLst>
                <a:ext uri="{FF2B5EF4-FFF2-40B4-BE49-F238E27FC236}">
                  <a16:creationId xmlns:a16="http://schemas.microsoft.com/office/drawing/2014/main" id="{C9248A53-DA13-4F6F-A681-EA21FE25A644}"/>
                </a:ext>
              </a:extLst>
            </p:cNvPr>
            <p:cNvSpPr/>
            <p:nvPr/>
          </p:nvSpPr>
          <p:spPr>
            <a:xfrm>
              <a:off x="5878077" y="1628801"/>
              <a:ext cx="39541" cy="80583"/>
            </a:xfrm>
            <a:custGeom>
              <a:avLst/>
              <a:gdLst/>
              <a:ahLst/>
              <a:cxnLst/>
              <a:rect l="l" t="t" r="r" b="b"/>
              <a:pathLst>
                <a:path w="1859" h="3789" extrusionOk="0">
                  <a:moveTo>
                    <a:pt x="932" y="0"/>
                  </a:moveTo>
                  <a:cubicBezTo>
                    <a:pt x="418" y="0"/>
                    <a:pt x="1" y="849"/>
                    <a:pt x="1" y="1892"/>
                  </a:cubicBezTo>
                  <a:cubicBezTo>
                    <a:pt x="1" y="2940"/>
                    <a:pt x="418" y="3789"/>
                    <a:pt x="932" y="3789"/>
                  </a:cubicBezTo>
                  <a:cubicBezTo>
                    <a:pt x="1442" y="3789"/>
                    <a:pt x="1859" y="2940"/>
                    <a:pt x="1859" y="1892"/>
                  </a:cubicBezTo>
                  <a:cubicBezTo>
                    <a:pt x="1859" y="849"/>
                    <a:pt x="1442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6;p27">
              <a:extLst>
                <a:ext uri="{FF2B5EF4-FFF2-40B4-BE49-F238E27FC236}">
                  <a16:creationId xmlns:a16="http://schemas.microsoft.com/office/drawing/2014/main" id="{3DC1FFFD-50CF-4888-828D-570ABFAD99C0}"/>
                </a:ext>
              </a:extLst>
            </p:cNvPr>
            <p:cNvSpPr/>
            <p:nvPr/>
          </p:nvSpPr>
          <p:spPr>
            <a:xfrm>
              <a:off x="6205329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1" y="0"/>
                  </a:moveTo>
                  <a:cubicBezTo>
                    <a:pt x="417" y="0"/>
                    <a:pt x="0" y="849"/>
                    <a:pt x="0" y="1892"/>
                  </a:cubicBezTo>
                  <a:cubicBezTo>
                    <a:pt x="0" y="2940"/>
                    <a:pt x="417" y="3789"/>
                    <a:pt x="931" y="3789"/>
                  </a:cubicBezTo>
                  <a:cubicBezTo>
                    <a:pt x="1447" y="3789"/>
                    <a:pt x="1859" y="2940"/>
                    <a:pt x="1859" y="1892"/>
                  </a:cubicBezTo>
                  <a:cubicBezTo>
                    <a:pt x="1859" y="849"/>
                    <a:pt x="1447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7;p27">
              <a:extLst>
                <a:ext uri="{FF2B5EF4-FFF2-40B4-BE49-F238E27FC236}">
                  <a16:creationId xmlns:a16="http://schemas.microsoft.com/office/drawing/2014/main" id="{0C2014C2-B2EB-4BD7-B5B6-35EBEC436C41}"/>
                </a:ext>
              </a:extLst>
            </p:cNvPr>
            <p:cNvSpPr/>
            <p:nvPr/>
          </p:nvSpPr>
          <p:spPr>
            <a:xfrm>
              <a:off x="5559311" y="1775003"/>
              <a:ext cx="128322" cy="134113"/>
            </a:xfrm>
            <a:custGeom>
              <a:avLst/>
              <a:gdLst/>
              <a:ahLst/>
              <a:cxnLst/>
              <a:rect l="l" t="t" r="r" b="b"/>
              <a:pathLst>
                <a:path w="6033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1" y="24"/>
                    <a:pt x="1400" y="367"/>
                    <a:pt x="876" y="952"/>
                  </a:cubicBezTo>
                  <a:cubicBezTo>
                    <a:pt x="296" y="1600"/>
                    <a:pt x="1" y="2449"/>
                    <a:pt x="65" y="3269"/>
                  </a:cubicBezTo>
                  <a:lnTo>
                    <a:pt x="525" y="3232"/>
                  </a:lnTo>
                  <a:cubicBezTo>
                    <a:pt x="469" y="2533"/>
                    <a:pt x="724" y="1814"/>
                    <a:pt x="1220" y="1258"/>
                  </a:cubicBezTo>
                  <a:cubicBezTo>
                    <a:pt x="1659" y="770"/>
                    <a:pt x="2230" y="479"/>
                    <a:pt x="2795" y="460"/>
                  </a:cubicBezTo>
                  <a:cubicBezTo>
                    <a:pt x="2815" y="459"/>
                    <a:pt x="2835" y="459"/>
                    <a:pt x="2855" y="459"/>
                  </a:cubicBezTo>
                  <a:cubicBezTo>
                    <a:pt x="3406" y="459"/>
                    <a:pt x="3966" y="713"/>
                    <a:pt x="4409" y="1155"/>
                  </a:cubicBezTo>
                  <a:cubicBezTo>
                    <a:pt x="4877" y="1624"/>
                    <a:pt x="5160" y="2231"/>
                    <a:pt x="5202" y="2852"/>
                  </a:cubicBezTo>
                  <a:cubicBezTo>
                    <a:pt x="4830" y="2875"/>
                    <a:pt x="4460" y="3051"/>
                    <a:pt x="4163" y="3357"/>
                  </a:cubicBezTo>
                  <a:cubicBezTo>
                    <a:pt x="3751" y="3784"/>
                    <a:pt x="3561" y="4358"/>
                    <a:pt x="3653" y="4897"/>
                  </a:cubicBezTo>
                  <a:cubicBezTo>
                    <a:pt x="3741" y="5434"/>
                    <a:pt x="4107" y="5898"/>
                    <a:pt x="4622" y="6143"/>
                  </a:cubicBezTo>
                  <a:cubicBezTo>
                    <a:pt x="4854" y="6250"/>
                    <a:pt x="5095" y="6305"/>
                    <a:pt x="5327" y="6305"/>
                  </a:cubicBezTo>
                  <a:cubicBezTo>
                    <a:pt x="5577" y="6305"/>
                    <a:pt x="5818" y="6241"/>
                    <a:pt x="6032" y="6115"/>
                  </a:cubicBezTo>
                  <a:lnTo>
                    <a:pt x="5804" y="5717"/>
                  </a:lnTo>
                  <a:cubicBezTo>
                    <a:pt x="5658" y="5802"/>
                    <a:pt x="5495" y="5843"/>
                    <a:pt x="5325" y="5843"/>
                  </a:cubicBezTo>
                  <a:cubicBezTo>
                    <a:pt x="5160" y="5843"/>
                    <a:pt x="4988" y="5804"/>
                    <a:pt x="4822" y="5726"/>
                  </a:cubicBezTo>
                  <a:cubicBezTo>
                    <a:pt x="4437" y="5546"/>
                    <a:pt x="4173" y="5207"/>
                    <a:pt x="4103" y="4822"/>
                  </a:cubicBezTo>
                  <a:cubicBezTo>
                    <a:pt x="4038" y="4433"/>
                    <a:pt x="4186" y="3992"/>
                    <a:pt x="4492" y="3682"/>
                  </a:cubicBezTo>
                  <a:cubicBezTo>
                    <a:pt x="4726" y="3444"/>
                    <a:pt x="5006" y="3311"/>
                    <a:pt x="5281" y="3311"/>
                  </a:cubicBezTo>
                  <a:cubicBezTo>
                    <a:pt x="5323" y="3311"/>
                    <a:pt x="5364" y="3314"/>
                    <a:pt x="5406" y="3320"/>
                  </a:cubicBezTo>
                  <a:lnTo>
                    <a:pt x="5660" y="3357"/>
                  </a:lnTo>
                  <a:lnTo>
                    <a:pt x="5670" y="3098"/>
                  </a:lnTo>
                  <a:cubicBezTo>
                    <a:pt x="5693" y="2272"/>
                    <a:pt x="5350" y="1448"/>
                    <a:pt x="4734" y="830"/>
                  </a:cubicBezTo>
                  <a:cubicBezTo>
                    <a:pt x="4202" y="300"/>
                    <a:pt x="3515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78;p27">
              <a:extLst>
                <a:ext uri="{FF2B5EF4-FFF2-40B4-BE49-F238E27FC236}">
                  <a16:creationId xmlns:a16="http://schemas.microsoft.com/office/drawing/2014/main" id="{375FC2BF-36EA-4223-9473-39F5137709FD}"/>
                </a:ext>
              </a:extLst>
            </p:cNvPr>
            <p:cNvSpPr/>
            <p:nvPr/>
          </p:nvSpPr>
          <p:spPr>
            <a:xfrm>
              <a:off x="6459121" y="1775003"/>
              <a:ext cx="128301" cy="134113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17" y="1"/>
                    <a:pt x="1833" y="300"/>
                    <a:pt x="1297" y="830"/>
                  </a:cubicBezTo>
                  <a:cubicBezTo>
                    <a:pt x="681" y="1448"/>
                    <a:pt x="343" y="2272"/>
                    <a:pt x="366" y="3098"/>
                  </a:cubicBezTo>
                  <a:lnTo>
                    <a:pt x="371" y="3357"/>
                  </a:lnTo>
                  <a:lnTo>
                    <a:pt x="625" y="3320"/>
                  </a:lnTo>
                  <a:cubicBezTo>
                    <a:pt x="665" y="3315"/>
                    <a:pt x="704" y="3312"/>
                    <a:pt x="743" y="3312"/>
                  </a:cubicBezTo>
                  <a:cubicBezTo>
                    <a:pt x="1023" y="3312"/>
                    <a:pt x="1308" y="3442"/>
                    <a:pt x="1539" y="3682"/>
                  </a:cubicBezTo>
                  <a:cubicBezTo>
                    <a:pt x="1845" y="3992"/>
                    <a:pt x="1993" y="4433"/>
                    <a:pt x="1928" y="4822"/>
                  </a:cubicBezTo>
                  <a:cubicBezTo>
                    <a:pt x="1864" y="5207"/>
                    <a:pt x="1594" y="5546"/>
                    <a:pt x="1214" y="5726"/>
                  </a:cubicBezTo>
                  <a:cubicBezTo>
                    <a:pt x="1045" y="5804"/>
                    <a:pt x="872" y="5843"/>
                    <a:pt x="707" y="5843"/>
                  </a:cubicBezTo>
                  <a:cubicBezTo>
                    <a:pt x="537" y="5843"/>
                    <a:pt x="375" y="5802"/>
                    <a:pt x="232" y="5717"/>
                  </a:cubicBezTo>
                  <a:lnTo>
                    <a:pt x="0" y="6115"/>
                  </a:lnTo>
                  <a:cubicBezTo>
                    <a:pt x="213" y="6241"/>
                    <a:pt x="459" y="6305"/>
                    <a:pt x="704" y="6305"/>
                  </a:cubicBezTo>
                  <a:cubicBezTo>
                    <a:pt x="936" y="6305"/>
                    <a:pt x="1177" y="6250"/>
                    <a:pt x="1409" y="6143"/>
                  </a:cubicBezTo>
                  <a:cubicBezTo>
                    <a:pt x="1928" y="5898"/>
                    <a:pt x="2290" y="5434"/>
                    <a:pt x="2382" y="4897"/>
                  </a:cubicBezTo>
                  <a:cubicBezTo>
                    <a:pt x="2471" y="4358"/>
                    <a:pt x="2281" y="3784"/>
                    <a:pt x="1868" y="3357"/>
                  </a:cubicBezTo>
                  <a:cubicBezTo>
                    <a:pt x="1571" y="3051"/>
                    <a:pt x="1201" y="2875"/>
                    <a:pt x="830" y="2852"/>
                  </a:cubicBezTo>
                  <a:cubicBezTo>
                    <a:pt x="871" y="2231"/>
                    <a:pt x="1154" y="1624"/>
                    <a:pt x="1622" y="1155"/>
                  </a:cubicBezTo>
                  <a:cubicBezTo>
                    <a:pt x="2066" y="713"/>
                    <a:pt x="2630" y="459"/>
                    <a:pt x="3177" y="459"/>
                  </a:cubicBezTo>
                  <a:cubicBezTo>
                    <a:pt x="3197" y="459"/>
                    <a:pt x="3216" y="459"/>
                    <a:pt x="3236" y="460"/>
                  </a:cubicBezTo>
                  <a:cubicBezTo>
                    <a:pt x="3801" y="479"/>
                    <a:pt x="4376" y="770"/>
                    <a:pt x="4812" y="1258"/>
                  </a:cubicBezTo>
                  <a:cubicBezTo>
                    <a:pt x="5313" y="1814"/>
                    <a:pt x="5563" y="2537"/>
                    <a:pt x="5508" y="3232"/>
                  </a:cubicBezTo>
                  <a:lnTo>
                    <a:pt x="5966" y="3269"/>
                  </a:lnTo>
                  <a:cubicBezTo>
                    <a:pt x="6032" y="2449"/>
                    <a:pt x="5739" y="1600"/>
                    <a:pt x="5155" y="952"/>
                  </a:cubicBezTo>
                  <a:cubicBezTo>
                    <a:pt x="4635" y="367"/>
                    <a:pt x="3940" y="24"/>
                    <a:pt x="3250" y="1"/>
                  </a:cubicBezTo>
                  <a:cubicBezTo>
                    <a:pt x="3230" y="1"/>
                    <a:pt x="3209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79;p27">
              <a:extLst>
                <a:ext uri="{FF2B5EF4-FFF2-40B4-BE49-F238E27FC236}">
                  <a16:creationId xmlns:a16="http://schemas.microsoft.com/office/drawing/2014/main" id="{99599F47-AC92-4AD1-AE5E-F6FE835C16B2}"/>
                </a:ext>
              </a:extLst>
            </p:cNvPr>
            <p:cNvSpPr/>
            <p:nvPr/>
          </p:nvSpPr>
          <p:spPr>
            <a:xfrm>
              <a:off x="5814464" y="1525981"/>
              <a:ext cx="137383" cy="73479"/>
            </a:xfrm>
            <a:custGeom>
              <a:avLst/>
              <a:gdLst/>
              <a:ahLst/>
              <a:cxnLst/>
              <a:rect l="l" t="t" r="r" b="b"/>
              <a:pathLst>
                <a:path w="6459" h="3455" extrusionOk="0">
                  <a:moveTo>
                    <a:pt x="4841" y="0"/>
                  </a:moveTo>
                  <a:cubicBezTo>
                    <a:pt x="2880" y="0"/>
                    <a:pt x="911" y="1170"/>
                    <a:pt x="1" y="3051"/>
                  </a:cubicBezTo>
                  <a:lnTo>
                    <a:pt x="831" y="3455"/>
                  </a:lnTo>
                  <a:cubicBezTo>
                    <a:pt x="1588" y="1891"/>
                    <a:pt x="3217" y="917"/>
                    <a:pt x="4830" y="917"/>
                  </a:cubicBezTo>
                  <a:cubicBezTo>
                    <a:pt x="5274" y="917"/>
                    <a:pt x="5716" y="991"/>
                    <a:pt x="6139" y="1146"/>
                  </a:cubicBezTo>
                  <a:lnTo>
                    <a:pt x="6459" y="284"/>
                  </a:lnTo>
                  <a:cubicBezTo>
                    <a:pt x="5936" y="91"/>
                    <a:pt x="5389" y="0"/>
                    <a:pt x="4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80;p27">
              <a:extLst>
                <a:ext uri="{FF2B5EF4-FFF2-40B4-BE49-F238E27FC236}">
                  <a16:creationId xmlns:a16="http://schemas.microsoft.com/office/drawing/2014/main" id="{922C225D-3768-437D-945E-54D59E4ECCAC}"/>
                </a:ext>
              </a:extLst>
            </p:cNvPr>
            <p:cNvSpPr/>
            <p:nvPr/>
          </p:nvSpPr>
          <p:spPr>
            <a:xfrm>
              <a:off x="6157008" y="1513987"/>
              <a:ext cx="161035" cy="97490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7" y="0"/>
                    <a:pt x="702" y="166"/>
                    <a:pt x="0" y="499"/>
                  </a:cubicBezTo>
                  <a:lnTo>
                    <a:pt x="394" y="1334"/>
                  </a:lnTo>
                  <a:cubicBezTo>
                    <a:pt x="973" y="1059"/>
                    <a:pt x="1604" y="922"/>
                    <a:pt x="2235" y="922"/>
                  </a:cubicBezTo>
                  <a:cubicBezTo>
                    <a:pt x="2913" y="922"/>
                    <a:pt x="3591" y="1080"/>
                    <a:pt x="4205" y="1394"/>
                  </a:cubicBezTo>
                  <a:cubicBezTo>
                    <a:pt x="5401" y="2006"/>
                    <a:pt x="6323" y="3202"/>
                    <a:pt x="6676" y="4584"/>
                  </a:cubicBezTo>
                  <a:lnTo>
                    <a:pt x="7571" y="4357"/>
                  </a:lnTo>
                  <a:cubicBezTo>
                    <a:pt x="7153" y="2720"/>
                    <a:pt x="6051" y="1306"/>
                    <a:pt x="4622" y="574"/>
                  </a:cubicBezTo>
                  <a:cubicBezTo>
                    <a:pt x="3878" y="192"/>
                    <a:pt x="3055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81;p27">
              <a:extLst>
                <a:ext uri="{FF2B5EF4-FFF2-40B4-BE49-F238E27FC236}">
                  <a16:creationId xmlns:a16="http://schemas.microsoft.com/office/drawing/2014/main" id="{9DBE95AC-C61D-474F-9602-252C98CA3AE5}"/>
                </a:ext>
              </a:extLst>
            </p:cNvPr>
            <p:cNvSpPr/>
            <p:nvPr/>
          </p:nvSpPr>
          <p:spPr>
            <a:xfrm>
              <a:off x="5412795" y="1197233"/>
              <a:ext cx="650032" cy="1281112"/>
            </a:xfrm>
            <a:custGeom>
              <a:avLst/>
              <a:gdLst/>
              <a:ahLst/>
              <a:cxnLst/>
              <a:rect l="l" t="t" r="r" b="b"/>
              <a:pathLst>
                <a:path w="30561" h="60238" extrusionOk="0">
                  <a:moveTo>
                    <a:pt x="28702" y="0"/>
                  </a:moveTo>
                  <a:cubicBezTo>
                    <a:pt x="25771" y="0"/>
                    <a:pt x="22372" y="1759"/>
                    <a:pt x="20547" y="3318"/>
                  </a:cubicBezTo>
                  <a:cubicBezTo>
                    <a:pt x="16578" y="6707"/>
                    <a:pt x="13013" y="11018"/>
                    <a:pt x="8993" y="17290"/>
                  </a:cubicBezTo>
                  <a:cubicBezTo>
                    <a:pt x="6417" y="21310"/>
                    <a:pt x="3250" y="26692"/>
                    <a:pt x="1632" y="32663"/>
                  </a:cubicBezTo>
                  <a:cubicBezTo>
                    <a:pt x="0" y="38686"/>
                    <a:pt x="204" y="44680"/>
                    <a:pt x="2212" y="49534"/>
                  </a:cubicBezTo>
                  <a:cubicBezTo>
                    <a:pt x="4320" y="54633"/>
                    <a:pt x="10315" y="59236"/>
                    <a:pt x="16157" y="60238"/>
                  </a:cubicBezTo>
                  <a:lnTo>
                    <a:pt x="16231" y="59807"/>
                  </a:lnTo>
                  <a:cubicBezTo>
                    <a:pt x="10529" y="58829"/>
                    <a:pt x="4673" y="54341"/>
                    <a:pt x="2615" y="49367"/>
                  </a:cubicBezTo>
                  <a:cubicBezTo>
                    <a:pt x="644" y="44601"/>
                    <a:pt x="445" y="38708"/>
                    <a:pt x="2059" y="32779"/>
                  </a:cubicBezTo>
                  <a:cubicBezTo>
                    <a:pt x="3663" y="26864"/>
                    <a:pt x="6806" y="21524"/>
                    <a:pt x="9365" y="17527"/>
                  </a:cubicBezTo>
                  <a:cubicBezTo>
                    <a:pt x="13361" y="11292"/>
                    <a:pt x="16899" y="7013"/>
                    <a:pt x="20834" y="3652"/>
                  </a:cubicBezTo>
                  <a:cubicBezTo>
                    <a:pt x="22857" y="1919"/>
                    <a:pt x="26123" y="449"/>
                    <a:pt x="28738" y="449"/>
                  </a:cubicBezTo>
                  <a:cubicBezTo>
                    <a:pt x="29342" y="449"/>
                    <a:pt x="29911" y="528"/>
                    <a:pt x="30422" y="699"/>
                  </a:cubicBezTo>
                  <a:lnTo>
                    <a:pt x="30561" y="282"/>
                  </a:lnTo>
                  <a:cubicBezTo>
                    <a:pt x="29979" y="87"/>
                    <a:pt x="29352" y="0"/>
                    <a:pt x="287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82;p27">
              <a:extLst>
                <a:ext uri="{FF2B5EF4-FFF2-40B4-BE49-F238E27FC236}">
                  <a16:creationId xmlns:a16="http://schemas.microsoft.com/office/drawing/2014/main" id="{13BC2F79-3FBB-427D-BCC0-D4E9ADB35F53}"/>
                </a:ext>
              </a:extLst>
            </p:cNvPr>
            <p:cNvSpPr/>
            <p:nvPr/>
          </p:nvSpPr>
          <p:spPr>
            <a:xfrm>
              <a:off x="6060663" y="1200147"/>
              <a:ext cx="715034" cy="1300805"/>
            </a:xfrm>
            <a:custGeom>
              <a:avLst/>
              <a:gdLst/>
              <a:ahLst/>
              <a:cxnLst/>
              <a:rect l="l" t="t" r="r" b="b"/>
              <a:pathLst>
                <a:path w="33617" h="61164" extrusionOk="0">
                  <a:moveTo>
                    <a:pt x="2236" y="1"/>
                  </a:moveTo>
                  <a:cubicBezTo>
                    <a:pt x="1488" y="1"/>
                    <a:pt x="741" y="45"/>
                    <a:pt x="1" y="136"/>
                  </a:cubicBezTo>
                  <a:lnTo>
                    <a:pt x="52" y="571"/>
                  </a:lnTo>
                  <a:cubicBezTo>
                    <a:pt x="775" y="482"/>
                    <a:pt x="1505" y="439"/>
                    <a:pt x="2237" y="439"/>
                  </a:cubicBezTo>
                  <a:cubicBezTo>
                    <a:pt x="7397" y="439"/>
                    <a:pt x="12654" y="2599"/>
                    <a:pt x="16361" y="6343"/>
                  </a:cubicBezTo>
                  <a:cubicBezTo>
                    <a:pt x="20612" y="10631"/>
                    <a:pt x="23431" y="16078"/>
                    <a:pt x="26152" y="21340"/>
                  </a:cubicBezTo>
                  <a:cubicBezTo>
                    <a:pt x="28396" y="25679"/>
                    <a:pt x="30714" y="30162"/>
                    <a:pt x="31520" y="35062"/>
                  </a:cubicBezTo>
                  <a:cubicBezTo>
                    <a:pt x="33153" y="44928"/>
                    <a:pt x="26597" y="56457"/>
                    <a:pt x="16913" y="60764"/>
                  </a:cubicBezTo>
                  <a:lnTo>
                    <a:pt x="17094" y="61163"/>
                  </a:lnTo>
                  <a:cubicBezTo>
                    <a:pt x="26950" y="56782"/>
                    <a:pt x="33616" y="45043"/>
                    <a:pt x="31956" y="34993"/>
                  </a:cubicBezTo>
                  <a:cubicBezTo>
                    <a:pt x="31136" y="30019"/>
                    <a:pt x="28800" y="25508"/>
                    <a:pt x="26541" y="21141"/>
                  </a:cubicBezTo>
                  <a:cubicBezTo>
                    <a:pt x="23806" y="15846"/>
                    <a:pt x="20974" y="10366"/>
                    <a:pt x="16677" y="6033"/>
                  </a:cubicBezTo>
                  <a:cubicBezTo>
                    <a:pt x="12884" y="2208"/>
                    <a:pt x="7513" y="1"/>
                    <a:pt x="22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83;p27">
              <a:extLst>
                <a:ext uri="{FF2B5EF4-FFF2-40B4-BE49-F238E27FC236}">
                  <a16:creationId xmlns:a16="http://schemas.microsoft.com/office/drawing/2014/main" id="{0FA6FB03-F22E-4534-A325-1A9FB560521F}"/>
                </a:ext>
              </a:extLst>
            </p:cNvPr>
            <p:cNvSpPr/>
            <p:nvPr/>
          </p:nvSpPr>
          <p:spPr>
            <a:xfrm>
              <a:off x="5676732" y="1207356"/>
              <a:ext cx="389220" cy="500488"/>
            </a:xfrm>
            <a:custGeom>
              <a:avLst/>
              <a:gdLst/>
              <a:ahLst/>
              <a:cxnLst/>
              <a:rect l="l" t="t" r="r" b="b"/>
              <a:pathLst>
                <a:path w="18299" h="23533" extrusionOk="0">
                  <a:moveTo>
                    <a:pt x="17858" y="0"/>
                  </a:moveTo>
                  <a:cubicBezTo>
                    <a:pt x="17608" y="4061"/>
                    <a:pt x="14043" y="8266"/>
                    <a:pt x="10970" y="11479"/>
                  </a:cubicBezTo>
                  <a:cubicBezTo>
                    <a:pt x="9629" y="12870"/>
                    <a:pt x="8327" y="14376"/>
                    <a:pt x="7061" y="15836"/>
                  </a:cubicBezTo>
                  <a:cubicBezTo>
                    <a:pt x="4850" y="18391"/>
                    <a:pt x="2564" y="21033"/>
                    <a:pt x="0" y="23194"/>
                  </a:cubicBezTo>
                  <a:lnTo>
                    <a:pt x="283" y="23532"/>
                  </a:lnTo>
                  <a:cubicBezTo>
                    <a:pt x="2875" y="21344"/>
                    <a:pt x="5174" y="18692"/>
                    <a:pt x="7395" y="16124"/>
                  </a:cubicBezTo>
                  <a:cubicBezTo>
                    <a:pt x="8655" y="14668"/>
                    <a:pt x="9958" y="13166"/>
                    <a:pt x="11285" y="11780"/>
                  </a:cubicBezTo>
                  <a:cubicBezTo>
                    <a:pt x="14413" y="8516"/>
                    <a:pt x="18039" y="4233"/>
                    <a:pt x="18299" y="28"/>
                  </a:cubicBezTo>
                  <a:lnTo>
                    <a:pt x="1785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84;p27">
              <a:extLst>
                <a:ext uri="{FF2B5EF4-FFF2-40B4-BE49-F238E27FC236}">
                  <a16:creationId xmlns:a16="http://schemas.microsoft.com/office/drawing/2014/main" id="{488B888E-B8FB-4B28-A1F4-BB66D3BD1E11}"/>
                </a:ext>
              </a:extLst>
            </p:cNvPr>
            <p:cNvSpPr/>
            <p:nvPr/>
          </p:nvSpPr>
          <p:spPr>
            <a:xfrm>
              <a:off x="6057111" y="1205378"/>
              <a:ext cx="412021" cy="503061"/>
            </a:xfrm>
            <a:custGeom>
              <a:avLst/>
              <a:gdLst/>
              <a:ahLst/>
              <a:cxnLst/>
              <a:rect l="l" t="t" r="r" b="b"/>
              <a:pathLst>
                <a:path w="19371" h="23654" extrusionOk="0">
                  <a:moveTo>
                    <a:pt x="386" y="1"/>
                  </a:moveTo>
                  <a:lnTo>
                    <a:pt x="1" y="209"/>
                  </a:lnTo>
                  <a:cubicBezTo>
                    <a:pt x="5045" y="9518"/>
                    <a:pt x="11266" y="19583"/>
                    <a:pt x="19170" y="23653"/>
                  </a:cubicBezTo>
                  <a:lnTo>
                    <a:pt x="19371" y="23259"/>
                  </a:lnTo>
                  <a:cubicBezTo>
                    <a:pt x="11572" y="19244"/>
                    <a:pt x="5402" y="9249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85;p27">
              <a:extLst>
                <a:ext uri="{FF2B5EF4-FFF2-40B4-BE49-F238E27FC236}">
                  <a16:creationId xmlns:a16="http://schemas.microsoft.com/office/drawing/2014/main" id="{ACE69464-6097-45F7-9D2D-C31F91514C4F}"/>
                </a:ext>
              </a:extLst>
            </p:cNvPr>
            <p:cNvSpPr/>
            <p:nvPr/>
          </p:nvSpPr>
          <p:spPr>
            <a:xfrm>
              <a:off x="5675264" y="1332569"/>
              <a:ext cx="245328" cy="372989"/>
            </a:xfrm>
            <a:custGeom>
              <a:avLst/>
              <a:gdLst/>
              <a:ahLst/>
              <a:cxnLst/>
              <a:rect l="l" t="t" r="r" b="b"/>
              <a:pathLst>
                <a:path w="11534" h="17538" extrusionOk="0">
                  <a:moveTo>
                    <a:pt x="11256" y="0"/>
                  </a:moveTo>
                  <a:cubicBezTo>
                    <a:pt x="5720" y="4566"/>
                    <a:pt x="2147" y="10102"/>
                    <a:pt x="0" y="17413"/>
                  </a:cubicBezTo>
                  <a:lnTo>
                    <a:pt x="422" y="17537"/>
                  </a:lnTo>
                  <a:cubicBezTo>
                    <a:pt x="2541" y="10314"/>
                    <a:pt x="6073" y="4849"/>
                    <a:pt x="11534" y="339"/>
                  </a:cubicBezTo>
                  <a:lnTo>
                    <a:pt x="1125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86;p27">
              <a:extLst>
                <a:ext uri="{FF2B5EF4-FFF2-40B4-BE49-F238E27FC236}">
                  <a16:creationId xmlns:a16="http://schemas.microsoft.com/office/drawing/2014/main" id="{0645C52B-0EDA-4ED1-9356-CD4A6BC5FDC2}"/>
                </a:ext>
              </a:extLst>
            </p:cNvPr>
            <p:cNvSpPr/>
            <p:nvPr/>
          </p:nvSpPr>
          <p:spPr>
            <a:xfrm>
              <a:off x="6263880" y="1342819"/>
              <a:ext cx="206510" cy="350807"/>
            </a:xfrm>
            <a:custGeom>
              <a:avLst/>
              <a:gdLst/>
              <a:ahLst/>
              <a:cxnLst/>
              <a:rect l="l" t="t" r="r" b="b"/>
              <a:pathLst>
                <a:path w="9709" h="16495" extrusionOk="0">
                  <a:moveTo>
                    <a:pt x="380" y="0"/>
                  </a:moveTo>
                  <a:lnTo>
                    <a:pt x="1" y="223"/>
                  </a:lnTo>
                  <a:cubicBezTo>
                    <a:pt x="1165" y="2211"/>
                    <a:pt x="2105" y="4200"/>
                    <a:pt x="3014" y="6124"/>
                  </a:cubicBezTo>
                  <a:cubicBezTo>
                    <a:pt x="4762" y="9810"/>
                    <a:pt x="6412" y="13287"/>
                    <a:pt x="9388" y="16495"/>
                  </a:cubicBezTo>
                  <a:lnTo>
                    <a:pt x="9709" y="16193"/>
                  </a:lnTo>
                  <a:cubicBezTo>
                    <a:pt x="6778" y="13037"/>
                    <a:pt x="5142" y="9588"/>
                    <a:pt x="3412" y="5934"/>
                  </a:cubicBezTo>
                  <a:cubicBezTo>
                    <a:pt x="2500" y="4005"/>
                    <a:pt x="1549" y="2007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87;p27">
              <a:extLst>
                <a:ext uri="{FF2B5EF4-FFF2-40B4-BE49-F238E27FC236}">
                  <a16:creationId xmlns:a16="http://schemas.microsoft.com/office/drawing/2014/main" id="{EB44B8D0-9882-4A38-9C50-C8D3AB1F4A88}"/>
                </a:ext>
              </a:extLst>
            </p:cNvPr>
            <p:cNvSpPr/>
            <p:nvPr/>
          </p:nvSpPr>
          <p:spPr>
            <a:xfrm>
              <a:off x="5876503" y="2312602"/>
              <a:ext cx="398004" cy="103062"/>
            </a:xfrm>
            <a:custGeom>
              <a:avLst/>
              <a:gdLst/>
              <a:ahLst/>
              <a:cxnLst/>
              <a:rect l="l" t="t" r="r" b="b"/>
              <a:pathLst>
                <a:path w="18712" h="4846" extrusionOk="0">
                  <a:moveTo>
                    <a:pt x="357" y="0"/>
                  </a:moveTo>
                  <a:lnTo>
                    <a:pt x="0" y="297"/>
                  </a:lnTo>
                  <a:cubicBezTo>
                    <a:pt x="2244" y="3010"/>
                    <a:pt x="5683" y="4707"/>
                    <a:pt x="9203" y="4836"/>
                  </a:cubicBezTo>
                  <a:cubicBezTo>
                    <a:pt x="9346" y="4840"/>
                    <a:pt x="9494" y="4846"/>
                    <a:pt x="9643" y="4846"/>
                  </a:cubicBezTo>
                  <a:cubicBezTo>
                    <a:pt x="13013" y="4846"/>
                    <a:pt x="16375" y="3422"/>
                    <a:pt x="18711" y="993"/>
                  </a:cubicBezTo>
                  <a:lnTo>
                    <a:pt x="18382" y="673"/>
                  </a:lnTo>
                  <a:cubicBezTo>
                    <a:pt x="16129" y="3019"/>
                    <a:pt x="12880" y="4385"/>
                    <a:pt x="9639" y="4385"/>
                  </a:cubicBezTo>
                  <a:cubicBezTo>
                    <a:pt x="9498" y="4385"/>
                    <a:pt x="9357" y="4382"/>
                    <a:pt x="9216" y="4377"/>
                  </a:cubicBezTo>
                  <a:cubicBezTo>
                    <a:pt x="5827" y="4252"/>
                    <a:pt x="2517" y="2615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88;p27">
              <a:extLst>
                <a:ext uri="{FF2B5EF4-FFF2-40B4-BE49-F238E27FC236}">
                  <a16:creationId xmlns:a16="http://schemas.microsoft.com/office/drawing/2014/main" id="{F06313E3-3187-4AD5-B56A-72CE3D84426D}"/>
                </a:ext>
              </a:extLst>
            </p:cNvPr>
            <p:cNvSpPr/>
            <p:nvPr/>
          </p:nvSpPr>
          <p:spPr>
            <a:xfrm>
              <a:off x="5581578" y="1958484"/>
              <a:ext cx="233438" cy="232518"/>
            </a:xfrm>
            <a:custGeom>
              <a:avLst/>
              <a:gdLst/>
              <a:ahLst/>
              <a:cxnLst/>
              <a:rect l="l" t="t" r="r" b="b"/>
              <a:pathLst>
                <a:path w="10975" h="10933" extrusionOk="0">
                  <a:moveTo>
                    <a:pt x="3325" y="1"/>
                  </a:moveTo>
                  <a:cubicBezTo>
                    <a:pt x="1202" y="1321"/>
                    <a:pt x="1" y="4006"/>
                    <a:pt x="473" y="6388"/>
                  </a:cubicBezTo>
                  <a:cubicBezTo>
                    <a:pt x="961" y="8850"/>
                    <a:pt x="3255" y="10844"/>
                    <a:pt x="5698" y="10928"/>
                  </a:cubicBezTo>
                  <a:cubicBezTo>
                    <a:pt x="5749" y="10932"/>
                    <a:pt x="5805" y="10932"/>
                    <a:pt x="5856" y="10932"/>
                  </a:cubicBezTo>
                  <a:cubicBezTo>
                    <a:pt x="8327" y="10932"/>
                    <a:pt x="10649" y="8971"/>
                    <a:pt x="10974" y="6578"/>
                  </a:cubicBezTo>
                  <a:lnTo>
                    <a:pt x="10538" y="6518"/>
                  </a:lnTo>
                  <a:cubicBezTo>
                    <a:pt x="10239" y="8699"/>
                    <a:pt x="8118" y="10490"/>
                    <a:pt x="5866" y="10490"/>
                  </a:cubicBezTo>
                  <a:cubicBezTo>
                    <a:pt x="5815" y="10490"/>
                    <a:pt x="5764" y="10489"/>
                    <a:pt x="5713" y="10487"/>
                  </a:cubicBezTo>
                  <a:cubicBezTo>
                    <a:pt x="3469" y="10408"/>
                    <a:pt x="1355" y="8572"/>
                    <a:pt x="905" y="6300"/>
                  </a:cubicBezTo>
                  <a:cubicBezTo>
                    <a:pt x="464" y="4094"/>
                    <a:pt x="1582" y="1604"/>
                    <a:pt x="3556" y="376"/>
                  </a:cubicBezTo>
                  <a:lnTo>
                    <a:pt x="332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89;p27">
              <a:extLst>
                <a:ext uri="{FF2B5EF4-FFF2-40B4-BE49-F238E27FC236}">
                  <a16:creationId xmlns:a16="http://schemas.microsoft.com/office/drawing/2014/main" id="{2292E79E-B404-46EC-AF4E-87CBA4B39A4D}"/>
                </a:ext>
              </a:extLst>
            </p:cNvPr>
            <p:cNvSpPr/>
            <p:nvPr/>
          </p:nvSpPr>
          <p:spPr>
            <a:xfrm>
              <a:off x="6331704" y="1958484"/>
              <a:ext cx="233438" cy="232518"/>
            </a:xfrm>
            <a:custGeom>
              <a:avLst/>
              <a:gdLst/>
              <a:ahLst/>
              <a:cxnLst/>
              <a:rect l="l" t="t" r="r" b="b"/>
              <a:pathLst>
                <a:path w="10975" h="10933" extrusionOk="0">
                  <a:moveTo>
                    <a:pt x="7650" y="1"/>
                  </a:moveTo>
                  <a:lnTo>
                    <a:pt x="7419" y="376"/>
                  </a:lnTo>
                  <a:cubicBezTo>
                    <a:pt x="9394" y="1604"/>
                    <a:pt x="10511" y="4094"/>
                    <a:pt x="10070" y="6300"/>
                  </a:cubicBezTo>
                  <a:cubicBezTo>
                    <a:pt x="9620" y="8572"/>
                    <a:pt x="7511" y="10408"/>
                    <a:pt x="5263" y="10487"/>
                  </a:cubicBezTo>
                  <a:cubicBezTo>
                    <a:pt x="5215" y="10489"/>
                    <a:pt x="5167" y="10490"/>
                    <a:pt x="5119" y="10490"/>
                  </a:cubicBezTo>
                  <a:cubicBezTo>
                    <a:pt x="2880" y="10490"/>
                    <a:pt x="736" y="8701"/>
                    <a:pt x="437" y="6518"/>
                  </a:cubicBezTo>
                  <a:lnTo>
                    <a:pt x="1" y="6578"/>
                  </a:lnTo>
                  <a:cubicBezTo>
                    <a:pt x="330" y="8971"/>
                    <a:pt x="2653" y="10932"/>
                    <a:pt x="5119" y="10932"/>
                  </a:cubicBezTo>
                  <a:cubicBezTo>
                    <a:pt x="5174" y="10932"/>
                    <a:pt x="5226" y="10932"/>
                    <a:pt x="5281" y="10928"/>
                  </a:cubicBezTo>
                  <a:cubicBezTo>
                    <a:pt x="7720" y="10844"/>
                    <a:pt x="10014" y="8850"/>
                    <a:pt x="10506" y="6388"/>
                  </a:cubicBezTo>
                  <a:cubicBezTo>
                    <a:pt x="10975" y="4006"/>
                    <a:pt x="9778" y="1321"/>
                    <a:pt x="765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90;p27">
              <a:extLst>
                <a:ext uri="{FF2B5EF4-FFF2-40B4-BE49-F238E27FC236}">
                  <a16:creationId xmlns:a16="http://schemas.microsoft.com/office/drawing/2014/main" id="{97A31340-C5F1-4B7E-B604-F5E03399E181}"/>
                </a:ext>
              </a:extLst>
            </p:cNvPr>
            <p:cNvSpPr/>
            <p:nvPr/>
          </p:nvSpPr>
          <p:spPr>
            <a:xfrm>
              <a:off x="7481544" y="3196642"/>
              <a:ext cx="787309" cy="948701"/>
            </a:xfrm>
            <a:custGeom>
              <a:avLst/>
              <a:gdLst/>
              <a:ahLst/>
              <a:cxnLst/>
              <a:rect l="l" t="t" r="r" b="b"/>
              <a:pathLst>
                <a:path w="37015" h="44608" extrusionOk="0">
                  <a:moveTo>
                    <a:pt x="18507" y="0"/>
                  </a:moveTo>
                  <a:cubicBezTo>
                    <a:pt x="8285" y="0"/>
                    <a:pt x="0" y="8929"/>
                    <a:pt x="0" y="19948"/>
                  </a:cubicBezTo>
                  <a:cubicBezTo>
                    <a:pt x="0" y="36591"/>
                    <a:pt x="8285" y="44608"/>
                    <a:pt x="18507" y="44608"/>
                  </a:cubicBezTo>
                  <a:cubicBezTo>
                    <a:pt x="28725" y="44608"/>
                    <a:pt x="37014" y="37481"/>
                    <a:pt x="37014" y="19948"/>
                  </a:cubicBezTo>
                  <a:cubicBezTo>
                    <a:pt x="37014" y="8929"/>
                    <a:pt x="28725" y="0"/>
                    <a:pt x="18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91;p27">
              <a:extLst>
                <a:ext uri="{FF2B5EF4-FFF2-40B4-BE49-F238E27FC236}">
                  <a16:creationId xmlns:a16="http://schemas.microsoft.com/office/drawing/2014/main" id="{359FC2CD-720C-4194-8DF8-EA20C36E7594}"/>
                </a:ext>
              </a:extLst>
            </p:cNvPr>
            <p:cNvSpPr/>
            <p:nvPr/>
          </p:nvSpPr>
          <p:spPr>
            <a:xfrm>
              <a:off x="7740058" y="3965315"/>
              <a:ext cx="270214" cy="535197"/>
            </a:xfrm>
            <a:custGeom>
              <a:avLst/>
              <a:gdLst/>
              <a:ahLst/>
              <a:cxnLst/>
              <a:rect l="l" t="t" r="r" b="b"/>
              <a:pathLst>
                <a:path w="12704" h="25165" extrusionOk="0">
                  <a:moveTo>
                    <a:pt x="1" y="0"/>
                  </a:moveTo>
                  <a:lnTo>
                    <a:pt x="1" y="25164"/>
                  </a:lnTo>
                  <a:lnTo>
                    <a:pt x="12704" y="25164"/>
                  </a:lnTo>
                  <a:lnTo>
                    <a:pt x="12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92;p27">
              <a:extLst>
                <a:ext uri="{FF2B5EF4-FFF2-40B4-BE49-F238E27FC236}">
                  <a16:creationId xmlns:a16="http://schemas.microsoft.com/office/drawing/2014/main" id="{A76693FB-91A2-47AE-B853-F38C25CBAC07}"/>
                </a:ext>
              </a:extLst>
            </p:cNvPr>
            <p:cNvSpPr/>
            <p:nvPr/>
          </p:nvSpPr>
          <p:spPr>
            <a:xfrm>
              <a:off x="7468932" y="4194943"/>
              <a:ext cx="824553" cy="407294"/>
            </a:xfrm>
            <a:custGeom>
              <a:avLst/>
              <a:gdLst/>
              <a:ahLst/>
              <a:cxnLst/>
              <a:rect l="l" t="t" r="r" b="b"/>
              <a:pathLst>
                <a:path w="38766" h="19151" extrusionOk="0">
                  <a:moveTo>
                    <a:pt x="19100" y="0"/>
                  </a:moveTo>
                  <a:cubicBezTo>
                    <a:pt x="8697" y="0"/>
                    <a:pt x="0" y="13361"/>
                    <a:pt x="0" y="18943"/>
                  </a:cubicBezTo>
                  <a:lnTo>
                    <a:pt x="19100" y="19151"/>
                  </a:lnTo>
                  <a:lnTo>
                    <a:pt x="38200" y="19151"/>
                  </a:lnTo>
                  <a:cubicBezTo>
                    <a:pt x="38765" y="14366"/>
                    <a:pt x="29577" y="0"/>
                    <a:pt x="19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93;p27">
              <a:extLst>
                <a:ext uri="{FF2B5EF4-FFF2-40B4-BE49-F238E27FC236}">
                  <a16:creationId xmlns:a16="http://schemas.microsoft.com/office/drawing/2014/main" id="{467D5753-631B-40F6-A5C9-6D2BC81F8BCC}"/>
                </a:ext>
              </a:extLst>
            </p:cNvPr>
            <p:cNvSpPr/>
            <p:nvPr/>
          </p:nvSpPr>
          <p:spPr>
            <a:xfrm>
              <a:off x="7310761" y="3640586"/>
              <a:ext cx="295738" cy="316843"/>
            </a:xfrm>
            <a:custGeom>
              <a:avLst/>
              <a:gdLst/>
              <a:ahLst/>
              <a:cxnLst/>
              <a:rect l="l" t="t" r="r" b="b"/>
              <a:pathLst>
                <a:path w="13904" h="14898" extrusionOk="0">
                  <a:moveTo>
                    <a:pt x="6276" y="0"/>
                  </a:moveTo>
                  <a:cubicBezTo>
                    <a:pt x="5655" y="0"/>
                    <a:pt x="5034" y="118"/>
                    <a:pt x="4433" y="366"/>
                  </a:cubicBezTo>
                  <a:cubicBezTo>
                    <a:pt x="1359" y="1636"/>
                    <a:pt x="1" y="5836"/>
                    <a:pt x="1391" y="9749"/>
                  </a:cubicBezTo>
                  <a:cubicBezTo>
                    <a:pt x="2511" y="12896"/>
                    <a:pt x="5074" y="14897"/>
                    <a:pt x="7635" y="14897"/>
                  </a:cubicBezTo>
                  <a:cubicBezTo>
                    <a:pt x="8254" y="14897"/>
                    <a:pt x="8873" y="14780"/>
                    <a:pt x="9472" y="14534"/>
                  </a:cubicBezTo>
                  <a:cubicBezTo>
                    <a:pt x="12541" y="13263"/>
                    <a:pt x="13904" y="9063"/>
                    <a:pt x="12513" y="5151"/>
                  </a:cubicBezTo>
                  <a:cubicBezTo>
                    <a:pt x="11394" y="2002"/>
                    <a:pt x="8834" y="0"/>
                    <a:pt x="6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94;p27">
              <a:extLst>
                <a:ext uri="{FF2B5EF4-FFF2-40B4-BE49-F238E27FC236}">
                  <a16:creationId xmlns:a16="http://schemas.microsoft.com/office/drawing/2014/main" id="{84286B7F-80BC-456C-9CC1-498EF6A697F7}"/>
                </a:ext>
              </a:extLst>
            </p:cNvPr>
            <p:cNvSpPr/>
            <p:nvPr/>
          </p:nvSpPr>
          <p:spPr>
            <a:xfrm>
              <a:off x="8145491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4" y="0"/>
                  </a:moveTo>
                  <a:cubicBezTo>
                    <a:pt x="5075" y="0"/>
                    <a:pt x="2515" y="2002"/>
                    <a:pt x="1396" y="5151"/>
                  </a:cubicBezTo>
                  <a:cubicBezTo>
                    <a:pt x="0" y="9063"/>
                    <a:pt x="1363" y="13263"/>
                    <a:pt x="4438" y="14534"/>
                  </a:cubicBezTo>
                  <a:cubicBezTo>
                    <a:pt x="5036" y="14780"/>
                    <a:pt x="5655" y="14897"/>
                    <a:pt x="6275" y="14897"/>
                  </a:cubicBezTo>
                  <a:cubicBezTo>
                    <a:pt x="8835" y="14897"/>
                    <a:pt x="11398" y="12896"/>
                    <a:pt x="12517" y="9749"/>
                  </a:cubicBezTo>
                  <a:cubicBezTo>
                    <a:pt x="13908" y="5836"/>
                    <a:pt x="12545" y="1636"/>
                    <a:pt x="9477" y="366"/>
                  </a:cubicBezTo>
                  <a:cubicBezTo>
                    <a:pt x="8876" y="118"/>
                    <a:pt x="8255" y="0"/>
                    <a:pt x="7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95;p27">
              <a:extLst>
                <a:ext uri="{FF2B5EF4-FFF2-40B4-BE49-F238E27FC236}">
                  <a16:creationId xmlns:a16="http://schemas.microsoft.com/office/drawing/2014/main" id="{D6731355-EB10-447C-9BD5-CF23E7D4E5F7}"/>
                </a:ext>
              </a:extLst>
            </p:cNvPr>
            <p:cNvSpPr/>
            <p:nvPr/>
          </p:nvSpPr>
          <p:spPr>
            <a:xfrm>
              <a:off x="7517317" y="3633866"/>
              <a:ext cx="715714" cy="531241"/>
            </a:xfrm>
            <a:custGeom>
              <a:avLst/>
              <a:gdLst/>
              <a:ahLst/>
              <a:cxnLst/>
              <a:rect l="l" t="t" r="r" b="b"/>
              <a:pathLst>
                <a:path w="33649" h="24979" extrusionOk="0">
                  <a:moveTo>
                    <a:pt x="16825" y="0"/>
                  </a:moveTo>
                  <a:cubicBezTo>
                    <a:pt x="13737" y="0"/>
                    <a:pt x="3719" y="1744"/>
                    <a:pt x="1" y="11581"/>
                  </a:cubicBezTo>
                  <a:cubicBezTo>
                    <a:pt x="1860" y="18707"/>
                    <a:pt x="10399" y="24979"/>
                    <a:pt x="16825" y="24979"/>
                  </a:cubicBezTo>
                  <a:cubicBezTo>
                    <a:pt x="23250" y="24979"/>
                    <a:pt x="31789" y="18707"/>
                    <a:pt x="33649" y="11581"/>
                  </a:cubicBezTo>
                  <a:cubicBezTo>
                    <a:pt x="29930" y="1744"/>
                    <a:pt x="19912" y="0"/>
                    <a:pt x="16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96;p27">
              <a:extLst>
                <a:ext uri="{FF2B5EF4-FFF2-40B4-BE49-F238E27FC236}">
                  <a16:creationId xmlns:a16="http://schemas.microsoft.com/office/drawing/2014/main" id="{542928F8-11E7-4565-BC5E-7E21026EB29A}"/>
                </a:ext>
              </a:extLst>
            </p:cNvPr>
            <p:cNvSpPr/>
            <p:nvPr/>
          </p:nvSpPr>
          <p:spPr>
            <a:xfrm>
              <a:off x="7797141" y="3647880"/>
              <a:ext cx="155930" cy="45066"/>
            </a:xfrm>
            <a:custGeom>
              <a:avLst/>
              <a:gdLst/>
              <a:ahLst/>
              <a:cxnLst/>
              <a:rect l="l" t="t" r="r" b="b"/>
              <a:pathLst>
                <a:path w="7331" h="2119" extrusionOk="0">
                  <a:moveTo>
                    <a:pt x="3668" y="463"/>
                  </a:moveTo>
                  <a:cubicBezTo>
                    <a:pt x="4855" y="608"/>
                    <a:pt x="6612" y="983"/>
                    <a:pt x="6839" y="1372"/>
                  </a:cubicBezTo>
                  <a:cubicBezTo>
                    <a:pt x="6853" y="1400"/>
                    <a:pt x="6849" y="1409"/>
                    <a:pt x="6843" y="1423"/>
                  </a:cubicBezTo>
                  <a:cubicBezTo>
                    <a:pt x="6777" y="1584"/>
                    <a:pt x="6468" y="1654"/>
                    <a:pt x="6033" y="1654"/>
                  </a:cubicBezTo>
                  <a:cubicBezTo>
                    <a:pt x="5412" y="1654"/>
                    <a:pt x="4534" y="1512"/>
                    <a:pt x="3728" y="1289"/>
                  </a:cubicBezTo>
                  <a:lnTo>
                    <a:pt x="3668" y="1275"/>
                  </a:lnTo>
                  <a:lnTo>
                    <a:pt x="3608" y="1289"/>
                  </a:lnTo>
                  <a:cubicBezTo>
                    <a:pt x="2799" y="1512"/>
                    <a:pt x="1922" y="1654"/>
                    <a:pt x="1302" y="1654"/>
                  </a:cubicBezTo>
                  <a:cubicBezTo>
                    <a:pt x="867" y="1654"/>
                    <a:pt x="559" y="1584"/>
                    <a:pt x="492" y="1423"/>
                  </a:cubicBezTo>
                  <a:cubicBezTo>
                    <a:pt x="483" y="1409"/>
                    <a:pt x="483" y="1400"/>
                    <a:pt x="497" y="1372"/>
                  </a:cubicBezTo>
                  <a:cubicBezTo>
                    <a:pt x="724" y="983"/>
                    <a:pt x="2476" y="608"/>
                    <a:pt x="3668" y="463"/>
                  </a:cubicBezTo>
                  <a:close/>
                  <a:moveTo>
                    <a:pt x="3668" y="0"/>
                  </a:moveTo>
                  <a:lnTo>
                    <a:pt x="3640" y="5"/>
                  </a:lnTo>
                  <a:cubicBezTo>
                    <a:pt x="3126" y="65"/>
                    <a:pt x="525" y="407"/>
                    <a:pt x="98" y="1141"/>
                  </a:cubicBezTo>
                  <a:cubicBezTo>
                    <a:pt x="15" y="1289"/>
                    <a:pt x="0" y="1447"/>
                    <a:pt x="66" y="1603"/>
                  </a:cubicBezTo>
                  <a:cubicBezTo>
                    <a:pt x="230" y="1992"/>
                    <a:pt x="748" y="2119"/>
                    <a:pt x="1354" y="2119"/>
                  </a:cubicBezTo>
                  <a:cubicBezTo>
                    <a:pt x="2188" y="2119"/>
                    <a:pt x="3190" y="1879"/>
                    <a:pt x="3668" y="1752"/>
                  </a:cubicBezTo>
                  <a:cubicBezTo>
                    <a:pt x="4145" y="1877"/>
                    <a:pt x="5142" y="2119"/>
                    <a:pt x="5976" y="2119"/>
                  </a:cubicBezTo>
                  <a:cubicBezTo>
                    <a:pt x="6584" y="2119"/>
                    <a:pt x="7103" y="1988"/>
                    <a:pt x="7266" y="1603"/>
                  </a:cubicBezTo>
                  <a:cubicBezTo>
                    <a:pt x="7330" y="1447"/>
                    <a:pt x="7322" y="1289"/>
                    <a:pt x="7238" y="1141"/>
                  </a:cubicBezTo>
                  <a:cubicBezTo>
                    <a:pt x="6811" y="407"/>
                    <a:pt x="4211" y="65"/>
                    <a:pt x="3696" y="5"/>
                  </a:cubicBezTo>
                  <a:lnTo>
                    <a:pt x="36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97;p27">
              <a:extLst>
                <a:ext uri="{FF2B5EF4-FFF2-40B4-BE49-F238E27FC236}">
                  <a16:creationId xmlns:a16="http://schemas.microsoft.com/office/drawing/2014/main" id="{E9A0BDA1-2C21-408C-9F52-1C25C2289D66}"/>
                </a:ext>
              </a:extLst>
            </p:cNvPr>
            <p:cNvSpPr/>
            <p:nvPr/>
          </p:nvSpPr>
          <p:spPr>
            <a:xfrm>
              <a:off x="7477801" y="3644010"/>
              <a:ext cx="108668" cy="128605"/>
            </a:xfrm>
            <a:custGeom>
              <a:avLst/>
              <a:gdLst/>
              <a:ahLst/>
              <a:cxnLst/>
              <a:rect l="l" t="t" r="r" b="b"/>
              <a:pathLst>
                <a:path w="5109" h="6047" extrusionOk="0">
                  <a:moveTo>
                    <a:pt x="352" y="1"/>
                  </a:moveTo>
                  <a:lnTo>
                    <a:pt x="1" y="298"/>
                  </a:lnTo>
                  <a:lnTo>
                    <a:pt x="4757" y="6047"/>
                  </a:lnTo>
                  <a:lnTo>
                    <a:pt x="5109" y="5750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98;p27">
              <a:extLst>
                <a:ext uri="{FF2B5EF4-FFF2-40B4-BE49-F238E27FC236}">
                  <a16:creationId xmlns:a16="http://schemas.microsoft.com/office/drawing/2014/main" id="{F051BF99-20A3-4C5D-B7E6-CC3132C66032}"/>
                </a:ext>
              </a:extLst>
            </p:cNvPr>
            <p:cNvSpPr/>
            <p:nvPr/>
          </p:nvSpPr>
          <p:spPr>
            <a:xfrm>
              <a:off x="8163824" y="3644010"/>
              <a:ext cx="108690" cy="128605"/>
            </a:xfrm>
            <a:custGeom>
              <a:avLst/>
              <a:gdLst/>
              <a:ahLst/>
              <a:cxnLst/>
              <a:rect l="l" t="t" r="r" b="b"/>
              <a:pathLst>
                <a:path w="5110" h="6047" extrusionOk="0">
                  <a:moveTo>
                    <a:pt x="4753" y="1"/>
                  </a:moveTo>
                  <a:lnTo>
                    <a:pt x="1" y="5750"/>
                  </a:lnTo>
                  <a:lnTo>
                    <a:pt x="353" y="6047"/>
                  </a:lnTo>
                  <a:lnTo>
                    <a:pt x="5110" y="298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99;p27">
              <a:extLst>
                <a:ext uri="{FF2B5EF4-FFF2-40B4-BE49-F238E27FC236}">
                  <a16:creationId xmlns:a16="http://schemas.microsoft.com/office/drawing/2014/main" id="{95BF9269-3914-41BF-892E-CE9569609D9C}"/>
                </a:ext>
              </a:extLst>
            </p:cNvPr>
            <p:cNvSpPr/>
            <p:nvPr/>
          </p:nvSpPr>
          <p:spPr>
            <a:xfrm>
              <a:off x="7743716" y="3825024"/>
              <a:ext cx="263471" cy="9889"/>
            </a:xfrm>
            <a:custGeom>
              <a:avLst/>
              <a:gdLst/>
              <a:ahLst/>
              <a:cxnLst/>
              <a:rect l="l" t="t" r="r" b="b"/>
              <a:pathLst>
                <a:path w="12387" h="465" extrusionOk="0">
                  <a:moveTo>
                    <a:pt x="0" y="0"/>
                  </a:moveTo>
                  <a:lnTo>
                    <a:pt x="0" y="464"/>
                  </a:lnTo>
                  <a:lnTo>
                    <a:pt x="12387" y="464"/>
                  </a:lnTo>
                  <a:lnTo>
                    <a:pt x="123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00;p27">
              <a:extLst>
                <a:ext uri="{FF2B5EF4-FFF2-40B4-BE49-F238E27FC236}">
                  <a16:creationId xmlns:a16="http://schemas.microsoft.com/office/drawing/2014/main" id="{A097AF54-7C5F-4459-8E91-6A1393979504}"/>
                </a:ext>
              </a:extLst>
            </p:cNvPr>
            <p:cNvSpPr/>
            <p:nvPr/>
          </p:nvSpPr>
          <p:spPr>
            <a:xfrm>
              <a:off x="7689482" y="3905367"/>
              <a:ext cx="371863" cy="8805"/>
            </a:xfrm>
            <a:custGeom>
              <a:avLst/>
              <a:gdLst/>
              <a:ahLst/>
              <a:cxnLst/>
              <a:rect l="l" t="t" r="r" b="b"/>
              <a:pathLst>
                <a:path w="17483" h="414" extrusionOk="0">
                  <a:moveTo>
                    <a:pt x="0" y="1"/>
                  </a:moveTo>
                  <a:lnTo>
                    <a:pt x="0" y="414"/>
                  </a:lnTo>
                  <a:lnTo>
                    <a:pt x="17483" y="414"/>
                  </a:lnTo>
                  <a:lnTo>
                    <a:pt x="1748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01;p27">
              <a:extLst>
                <a:ext uri="{FF2B5EF4-FFF2-40B4-BE49-F238E27FC236}">
                  <a16:creationId xmlns:a16="http://schemas.microsoft.com/office/drawing/2014/main" id="{83D934FA-27C5-42B9-AAB6-4E8F02063135}"/>
                </a:ext>
              </a:extLst>
            </p:cNvPr>
            <p:cNvSpPr/>
            <p:nvPr/>
          </p:nvSpPr>
          <p:spPr>
            <a:xfrm>
              <a:off x="7743716" y="3982179"/>
              <a:ext cx="263471" cy="9762"/>
            </a:xfrm>
            <a:custGeom>
              <a:avLst/>
              <a:gdLst/>
              <a:ahLst/>
              <a:cxnLst/>
              <a:rect l="l" t="t" r="r" b="b"/>
              <a:pathLst>
                <a:path w="12387" h="459" extrusionOk="0">
                  <a:moveTo>
                    <a:pt x="0" y="0"/>
                  </a:moveTo>
                  <a:lnTo>
                    <a:pt x="0" y="459"/>
                  </a:lnTo>
                  <a:lnTo>
                    <a:pt x="12387" y="459"/>
                  </a:lnTo>
                  <a:lnTo>
                    <a:pt x="123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02;p27">
              <a:extLst>
                <a:ext uri="{FF2B5EF4-FFF2-40B4-BE49-F238E27FC236}">
                  <a16:creationId xmlns:a16="http://schemas.microsoft.com/office/drawing/2014/main" id="{795484DD-EEE6-4F42-B2C3-F6E1361CB2A9}"/>
                </a:ext>
              </a:extLst>
            </p:cNvPr>
            <p:cNvSpPr/>
            <p:nvPr/>
          </p:nvSpPr>
          <p:spPr>
            <a:xfrm>
              <a:off x="7679827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2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32" y="3788"/>
                  </a:cubicBezTo>
                  <a:cubicBezTo>
                    <a:pt x="1446" y="3788"/>
                    <a:pt x="1859" y="2940"/>
                    <a:pt x="1859" y="1896"/>
                  </a:cubicBezTo>
                  <a:cubicBezTo>
                    <a:pt x="1859" y="848"/>
                    <a:pt x="1446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03;p27">
              <a:extLst>
                <a:ext uri="{FF2B5EF4-FFF2-40B4-BE49-F238E27FC236}">
                  <a16:creationId xmlns:a16="http://schemas.microsoft.com/office/drawing/2014/main" id="{BB4B752E-4DEC-408F-B39D-836733DE7419}"/>
                </a:ext>
              </a:extLst>
            </p:cNvPr>
            <p:cNvSpPr/>
            <p:nvPr/>
          </p:nvSpPr>
          <p:spPr>
            <a:xfrm>
              <a:off x="8007164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8" y="0"/>
                  </a:moveTo>
                  <a:cubicBezTo>
                    <a:pt x="413" y="0"/>
                    <a:pt x="0" y="848"/>
                    <a:pt x="0" y="1896"/>
                  </a:cubicBezTo>
                  <a:cubicBezTo>
                    <a:pt x="0" y="2940"/>
                    <a:pt x="413" y="3788"/>
                    <a:pt x="928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04;p27">
              <a:extLst>
                <a:ext uri="{FF2B5EF4-FFF2-40B4-BE49-F238E27FC236}">
                  <a16:creationId xmlns:a16="http://schemas.microsoft.com/office/drawing/2014/main" id="{CCE734E9-5D8E-4FCB-8B24-2F8CF09E8DC0}"/>
                </a:ext>
              </a:extLst>
            </p:cNvPr>
            <p:cNvSpPr/>
            <p:nvPr/>
          </p:nvSpPr>
          <p:spPr>
            <a:xfrm>
              <a:off x="7361039" y="3718504"/>
              <a:ext cx="128407" cy="134070"/>
            </a:xfrm>
            <a:custGeom>
              <a:avLst/>
              <a:gdLst/>
              <a:ahLst/>
              <a:cxnLst/>
              <a:rect l="l" t="t" r="r" b="b"/>
              <a:pathLst>
                <a:path w="6037" h="6304" extrusionOk="0">
                  <a:moveTo>
                    <a:pt x="2881" y="0"/>
                  </a:moveTo>
                  <a:cubicBezTo>
                    <a:pt x="2848" y="0"/>
                    <a:pt x="2815" y="1"/>
                    <a:pt x="2782" y="3"/>
                  </a:cubicBezTo>
                  <a:cubicBezTo>
                    <a:pt x="2092" y="21"/>
                    <a:pt x="1402" y="369"/>
                    <a:pt x="882" y="948"/>
                  </a:cubicBezTo>
                  <a:cubicBezTo>
                    <a:pt x="298" y="1602"/>
                    <a:pt x="1" y="2446"/>
                    <a:pt x="71" y="3267"/>
                  </a:cubicBezTo>
                  <a:lnTo>
                    <a:pt x="529" y="3229"/>
                  </a:lnTo>
                  <a:cubicBezTo>
                    <a:pt x="469" y="2534"/>
                    <a:pt x="724" y="1815"/>
                    <a:pt x="1225" y="1254"/>
                  </a:cubicBezTo>
                  <a:cubicBezTo>
                    <a:pt x="1661" y="768"/>
                    <a:pt x="2236" y="475"/>
                    <a:pt x="2797" y="462"/>
                  </a:cubicBezTo>
                  <a:cubicBezTo>
                    <a:pt x="2808" y="462"/>
                    <a:pt x="2819" y="462"/>
                    <a:pt x="2830" y="462"/>
                  </a:cubicBezTo>
                  <a:cubicBezTo>
                    <a:pt x="3385" y="462"/>
                    <a:pt x="3960" y="707"/>
                    <a:pt x="4410" y="1157"/>
                  </a:cubicBezTo>
                  <a:cubicBezTo>
                    <a:pt x="4883" y="1626"/>
                    <a:pt x="5161" y="2232"/>
                    <a:pt x="5207" y="2854"/>
                  </a:cubicBezTo>
                  <a:cubicBezTo>
                    <a:pt x="4832" y="2878"/>
                    <a:pt x="4466" y="3053"/>
                    <a:pt x="4164" y="3359"/>
                  </a:cubicBezTo>
                  <a:cubicBezTo>
                    <a:pt x="3752" y="3781"/>
                    <a:pt x="3561" y="4356"/>
                    <a:pt x="3655" y="4898"/>
                  </a:cubicBezTo>
                  <a:cubicBezTo>
                    <a:pt x="3743" y="5431"/>
                    <a:pt x="4109" y="5899"/>
                    <a:pt x="4628" y="6141"/>
                  </a:cubicBezTo>
                  <a:cubicBezTo>
                    <a:pt x="4860" y="6252"/>
                    <a:pt x="5096" y="6303"/>
                    <a:pt x="5328" y="6303"/>
                  </a:cubicBezTo>
                  <a:cubicBezTo>
                    <a:pt x="5578" y="6303"/>
                    <a:pt x="5819" y="6243"/>
                    <a:pt x="6037" y="6117"/>
                  </a:cubicBezTo>
                  <a:lnTo>
                    <a:pt x="5805" y="5719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4"/>
                  </a:cubicBezTo>
                  <a:cubicBezTo>
                    <a:pt x="4438" y="5548"/>
                    <a:pt x="4173" y="5208"/>
                    <a:pt x="4109" y="4819"/>
                  </a:cubicBezTo>
                  <a:cubicBezTo>
                    <a:pt x="4039" y="4430"/>
                    <a:pt x="4192" y="3995"/>
                    <a:pt x="4494" y="3679"/>
                  </a:cubicBezTo>
                  <a:cubicBezTo>
                    <a:pt x="4729" y="3439"/>
                    <a:pt x="5016" y="3310"/>
                    <a:pt x="5293" y="3310"/>
                  </a:cubicBezTo>
                  <a:cubicBezTo>
                    <a:pt x="5331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71" y="3100"/>
                  </a:lnTo>
                  <a:cubicBezTo>
                    <a:pt x="5694" y="2270"/>
                    <a:pt x="5356" y="1444"/>
                    <a:pt x="4740" y="833"/>
                  </a:cubicBezTo>
                  <a:cubicBezTo>
                    <a:pt x="4214" y="307"/>
                    <a:pt x="3541" y="0"/>
                    <a:pt x="288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05;p27">
              <a:extLst>
                <a:ext uri="{FF2B5EF4-FFF2-40B4-BE49-F238E27FC236}">
                  <a16:creationId xmlns:a16="http://schemas.microsoft.com/office/drawing/2014/main" id="{83417FE0-D753-4788-B2B8-882662F78A5F}"/>
                </a:ext>
              </a:extLst>
            </p:cNvPr>
            <p:cNvSpPr/>
            <p:nvPr/>
          </p:nvSpPr>
          <p:spPr>
            <a:xfrm>
              <a:off x="8260849" y="3718504"/>
              <a:ext cx="128301" cy="134070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64" y="1"/>
                  </a:moveTo>
                  <a:cubicBezTo>
                    <a:pt x="2500" y="1"/>
                    <a:pt x="1828" y="304"/>
                    <a:pt x="1299" y="833"/>
                  </a:cubicBezTo>
                  <a:cubicBezTo>
                    <a:pt x="683" y="1444"/>
                    <a:pt x="344" y="2270"/>
                    <a:pt x="367" y="3100"/>
                  </a:cubicBezTo>
                  <a:lnTo>
                    <a:pt x="372" y="3355"/>
                  </a:lnTo>
                  <a:lnTo>
                    <a:pt x="627" y="3317"/>
                  </a:lnTo>
                  <a:cubicBezTo>
                    <a:pt x="665" y="3312"/>
                    <a:pt x="704" y="3310"/>
                    <a:pt x="742" y="3310"/>
                  </a:cubicBezTo>
                  <a:cubicBezTo>
                    <a:pt x="1022" y="3310"/>
                    <a:pt x="1308" y="3439"/>
                    <a:pt x="1540" y="3679"/>
                  </a:cubicBezTo>
                  <a:cubicBezTo>
                    <a:pt x="1846" y="3995"/>
                    <a:pt x="1994" y="4430"/>
                    <a:pt x="1930" y="4819"/>
                  </a:cubicBezTo>
                  <a:cubicBezTo>
                    <a:pt x="1864" y="5208"/>
                    <a:pt x="1596" y="5548"/>
                    <a:pt x="1215" y="5724"/>
                  </a:cubicBezTo>
                  <a:cubicBezTo>
                    <a:pt x="1046" y="5804"/>
                    <a:pt x="874" y="5843"/>
                    <a:pt x="709" y="5843"/>
                  </a:cubicBezTo>
                  <a:cubicBezTo>
                    <a:pt x="539" y="5843"/>
                    <a:pt x="376" y="5802"/>
                    <a:pt x="233" y="5719"/>
                  </a:cubicBezTo>
                  <a:lnTo>
                    <a:pt x="0" y="6117"/>
                  </a:lnTo>
                  <a:cubicBezTo>
                    <a:pt x="219" y="6243"/>
                    <a:pt x="460" y="6303"/>
                    <a:pt x="710" y="6303"/>
                  </a:cubicBezTo>
                  <a:cubicBezTo>
                    <a:pt x="942" y="6303"/>
                    <a:pt x="1179" y="6252"/>
                    <a:pt x="1410" y="6141"/>
                  </a:cubicBezTo>
                  <a:cubicBezTo>
                    <a:pt x="1930" y="5899"/>
                    <a:pt x="2291" y="5431"/>
                    <a:pt x="2384" y="4898"/>
                  </a:cubicBezTo>
                  <a:cubicBezTo>
                    <a:pt x="2476" y="4356"/>
                    <a:pt x="2281" y="3781"/>
                    <a:pt x="1869" y="3359"/>
                  </a:cubicBezTo>
                  <a:cubicBezTo>
                    <a:pt x="1573" y="3053"/>
                    <a:pt x="1207" y="2878"/>
                    <a:pt x="830" y="2854"/>
                  </a:cubicBezTo>
                  <a:cubicBezTo>
                    <a:pt x="873" y="2232"/>
                    <a:pt x="1155" y="1626"/>
                    <a:pt x="1624" y="1157"/>
                  </a:cubicBezTo>
                  <a:cubicBezTo>
                    <a:pt x="2078" y="707"/>
                    <a:pt x="2652" y="462"/>
                    <a:pt x="3204" y="462"/>
                  </a:cubicBezTo>
                  <a:cubicBezTo>
                    <a:pt x="3215" y="462"/>
                    <a:pt x="3226" y="462"/>
                    <a:pt x="3237" y="462"/>
                  </a:cubicBezTo>
                  <a:cubicBezTo>
                    <a:pt x="3802" y="475"/>
                    <a:pt x="4378" y="768"/>
                    <a:pt x="4813" y="1254"/>
                  </a:cubicBezTo>
                  <a:cubicBezTo>
                    <a:pt x="5313" y="1815"/>
                    <a:pt x="5564" y="2534"/>
                    <a:pt x="5508" y="3229"/>
                  </a:cubicBezTo>
                  <a:lnTo>
                    <a:pt x="5967" y="3267"/>
                  </a:lnTo>
                  <a:cubicBezTo>
                    <a:pt x="6032" y="2446"/>
                    <a:pt x="5741" y="1602"/>
                    <a:pt x="5156" y="948"/>
                  </a:cubicBezTo>
                  <a:cubicBezTo>
                    <a:pt x="4637" y="369"/>
                    <a:pt x="3941" y="21"/>
                    <a:pt x="3250" y="3"/>
                  </a:cubicBezTo>
                  <a:cubicBezTo>
                    <a:pt x="3222" y="1"/>
                    <a:pt x="3193" y="1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06;p27">
              <a:extLst>
                <a:ext uri="{FF2B5EF4-FFF2-40B4-BE49-F238E27FC236}">
                  <a16:creationId xmlns:a16="http://schemas.microsoft.com/office/drawing/2014/main" id="{D153CB87-A108-4380-83A4-92C3B77B90E7}"/>
                </a:ext>
              </a:extLst>
            </p:cNvPr>
            <p:cNvSpPr/>
            <p:nvPr/>
          </p:nvSpPr>
          <p:spPr>
            <a:xfrm>
              <a:off x="7616235" y="3469461"/>
              <a:ext cx="137383" cy="73437"/>
            </a:xfrm>
            <a:custGeom>
              <a:avLst/>
              <a:gdLst/>
              <a:ahLst/>
              <a:cxnLst/>
              <a:rect l="l" t="t" r="r" b="b"/>
              <a:pathLst>
                <a:path w="6459" h="3453" extrusionOk="0">
                  <a:moveTo>
                    <a:pt x="4847" y="1"/>
                  </a:moveTo>
                  <a:cubicBezTo>
                    <a:pt x="2885" y="1"/>
                    <a:pt x="915" y="1171"/>
                    <a:pt x="0" y="3054"/>
                  </a:cubicBezTo>
                  <a:lnTo>
                    <a:pt x="829" y="3452"/>
                  </a:lnTo>
                  <a:cubicBezTo>
                    <a:pt x="1586" y="1893"/>
                    <a:pt x="3214" y="918"/>
                    <a:pt x="4827" y="918"/>
                  </a:cubicBezTo>
                  <a:cubicBezTo>
                    <a:pt x="5271" y="918"/>
                    <a:pt x="5714" y="992"/>
                    <a:pt x="6138" y="1148"/>
                  </a:cubicBezTo>
                  <a:lnTo>
                    <a:pt x="6458" y="281"/>
                  </a:lnTo>
                  <a:cubicBezTo>
                    <a:pt x="5937" y="91"/>
                    <a:pt x="5393" y="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07;p27">
              <a:extLst>
                <a:ext uri="{FF2B5EF4-FFF2-40B4-BE49-F238E27FC236}">
                  <a16:creationId xmlns:a16="http://schemas.microsoft.com/office/drawing/2014/main" id="{C365714A-7238-47C2-9882-42C996FA000F}"/>
                </a:ext>
              </a:extLst>
            </p:cNvPr>
            <p:cNvSpPr/>
            <p:nvPr/>
          </p:nvSpPr>
          <p:spPr>
            <a:xfrm>
              <a:off x="7958758" y="3457530"/>
              <a:ext cx="161035" cy="97405"/>
            </a:xfrm>
            <a:custGeom>
              <a:avLst/>
              <a:gdLst/>
              <a:ahLst/>
              <a:cxnLst/>
              <a:rect l="l" t="t" r="r" b="b"/>
              <a:pathLst>
                <a:path w="7571" h="4580" extrusionOk="0">
                  <a:moveTo>
                    <a:pt x="2233" y="0"/>
                  </a:moveTo>
                  <a:cubicBezTo>
                    <a:pt x="1468" y="0"/>
                    <a:pt x="702" y="167"/>
                    <a:pt x="1" y="500"/>
                  </a:cubicBezTo>
                  <a:lnTo>
                    <a:pt x="395" y="1330"/>
                  </a:lnTo>
                  <a:cubicBezTo>
                    <a:pt x="972" y="1057"/>
                    <a:pt x="1602" y="921"/>
                    <a:pt x="2231" y="921"/>
                  </a:cubicBezTo>
                  <a:cubicBezTo>
                    <a:pt x="2910" y="921"/>
                    <a:pt x="3590" y="1079"/>
                    <a:pt x="4205" y="1394"/>
                  </a:cubicBezTo>
                  <a:cubicBezTo>
                    <a:pt x="5401" y="2006"/>
                    <a:pt x="6324" y="3198"/>
                    <a:pt x="6681" y="4580"/>
                  </a:cubicBezTo>
                  <a:lnTo>
                    <a:pt x="7571" y="4352"/>
                  </a:lnTo>
                  <a:cubicBezTo>
                    <a:pt x="7154" y="2716"/>
                    <a:pt x="6050" y="1306"/>
                    <a:pt x="4627" y="574"/>
                  </a:cubicBezTo>
                  <a:cubicBezTo>
                    <a:pt x="3880" y="192"/>
                    <a:pt x="3056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08;p27">
              <a:extLst>
                <a:ext uri="{FF2B5EF4-FFF2-40B4-BE49-F238E27FC236}">
                  <a16:creationId xmlns:a16="http://schemas.microsoft.com/office/drawing/2014/main" id="{4F910152-00F2-4E94-929D-E41CF3F0B79D}"/>
                </a:ext>
              </a:extLst>
            </p:cNvPr>
            <p:cNvSpPr/>
            <p:nvPr/>
          </p:nvSpPr>
          <p:spPr>
            <a:xfrm>
              <a:off x="7386880" y="2959380"/>
              <a:ext cx="999903" cy="688663"/>
            </a:xfrm>
            <a:custGeom>
              <a:avLst/>
              <a:gdLst/>
              <a:ahLst/>
              <a:cxnLst/>
              <a:rect l="l" t="t" r="r" b="b"/>
              <a:pathLst>
                <a:path w="47010" h="32381" extrusionOk="0">
                  <a:moveTo>
                    <a:pt x="29949" y="1"/>
                  </a:moveTo>
                  <a:cubicBezTo>
                    <a:pt x="29702" y="1"/>
                    <a:pt x="29450" y="8"/>
                    <a:pt x="29193" y="22"/>
                  </a:cubicBezTo>
                  <a:cubicBezTo>
                    <a:pt x="26629" y="161"/>
                    <a:pt x="23570" y="1208"/>
                    <a:pt x="22453" y="3722"/>
                  </a:cubicBezTo>
                  <a:cubicBezTo>
                    <a:pt x="20952" y="2428"/>
                    <a:pt x="18967" y="1723"/>
                    <a:pt x="16987" y="1723"/>
                  </a:cubicBezTo>
                  <a:cubicBezTo>
                    <a:pt x="16276" y="1723"/>
                    <a:pt x="15565" y="1814"/>
                    <a:pt x="14878" y="2001"/>
                  </a:cubicBezTo>
                  <a:cubicBezTo>
                    <a:pt x="12259" y="2715"/>
                    <a:pt x="10066" y="4820"/>
                    <a:pt x="9217" y="7398"/>
                  </a:cubicBezTo>
                  <a:cubicBezTo>
                    <a:pt x="8470" y="7070"/>
                    <a:pt x="7648" y="6905"/>
                    <a:pt x="6805" y="6905"/>
                  </a:cubicBezTo>
                  <a:cubicBezTo>
                    <a:pt x="5990" y="6905"/>
                    <a:pt x="5154" y="7060"/>
                    <a:pt x="4345" y="7370"/>
                  </a:cubicBezTo>
                  <a:cubicBezTo>
                    <a:pt x="2607" y="8033"/>
                    <a:pt x="1253" y="9317"/>
                    <a:pt x="626" y="10888"/>
                  </a:cubicBezTo>
                  <a:cubicBezTo>
                    <a:pt x="1" y="12460"/>
                    <a:pt x="103" y="14324"/>
                    <a:pt x="904" y="15997"/>
                  </a:cubicBezTo>
                  <a:cubicBezTo>
                    <a:pt x="1683" y="17615"/>
                    <a:pt x="3001" y="18830"/>
                    <a:pt x="4544" y="19358"/>
                  </a:cubicBezTo>
                  <a:cubicBezTo>
                    <a:pt x="4432" y="21518"/>
                    <a:pt x="4409" y="23683"/>
                    <a:pt x="4387" y="25779"/>
                  </a:cubicBezTo>
                  <a:cubicBezTo>
                    <a:pt x="4368" y="27926"/>
                    <a:pt x="4345" y="30146"/>
                    <a:pt x="4224" y="32353"/>
                  </a:cubicBezTo>
                  <a:lnTo>
                    <a:pt x="4683" y="32381"/>
                  </a:lnTo>
                  <a:cubicBezTo>
                    <a:pt x="4804" y="30164"/>
                    <a:pt x="4826" y="27934"/>
                    <a:pt x="4850" y="25784"/>
                  </a:cubicBezTo>
                  <a:cubicBezTo>
                    <a:pt x="4873" y="23638"/>
                    <a:pt x="4896" y="21412"/>
                    <a:pt x="5017" y="19205"/>
                  </a:cubicBezTo>
                  <a:lnTo>
                    <a:pt x="5027" y="19029"/>
                  </a:lnTo>
                  <a:lnTo>
                    <a:pt x="4850" y="18973"/>
                  </a:lnTo>
                  <a:cubicBezTo>
                    <a:pt x="3358" y="18519"/>
                    <a:pt x="2068" y="17360"/>
                    <a:pt x="1322" y="15798"/>
                  </a:cubicBezTo>
                  <a:cubicBezTo>
                    <a:pt x="571" y="14240"/>
                    <a:pt x="474" y="12511"/>
                    <a:pt x="1053" y="11059"/>
                  </a:cubicBezTo>
                  <a:cubicBezTo>
                    <a:pt x="1633" y="9604"/>
                    <a:pt x="2894" y="8417"/>
                    <a:pt x="4507" y="7800"/>
                  </a:cubicBezTo>
                  <a:cubicBezTo>
                    <a:pt x="5263" y="7510"/>
                    <a:pt x="6043" y="7366"/>
                    <a:pt x="6803" y="7366"/>
                  </a:cubicBezTo>
                  <a:cubicBezTo>
                    <a:pt x="7669" y="7366"/>
                    <a:pt x="8508" y="7553"/>
                    <a:pt x="9255" y="7926"/>
                  </a:cubicBezTo>
                  <a:lnTo>
                    <a:pt x="9505" y="8046"/>
                  </a:lnTo>
                  <a:lnTo>
                    <a:pt x="9578" y="7783"/>
                  </a:lnTo>
                  <a:cubicBezTo>
                    <a:pt x="10320" y="5237"/>
                    <a:pt x="12443" y="3142"/>
                    <a:pt x="15002" y="2446"/>
                  </a:cubicBezTo>
                  <a:cubicBezTo>
                    <a:pt x="15652" y="2269"/>
                    <a:pt x="16323" y="2182"/>
                    <a:pt x="16995" y="2182"/>
                  </a:cubicBezTo>
                  <a:cubicBezTo>
                    <a:pt x="18967" y="2182"/>
                    <a:pt x="20945" y="2925"/>
                    <a:pt x="22384" y="4278"/>
                  </a:cubicBezTo>
                  <a:lnTo>
                    <a:pt x="22638" y="4518"/>
                  </a:lnTo>
                  <a:lnTo>
                    <a:pt x="22759" y="4189"/>
                  </a:lnTo>
                  <a:cubicBezTo>
                    <a:pt x="23676" y="1663"/>
                    <a:pt x="26699" y="615"/>
                    <a:pt x="29221" y="480"/>
                  </a:cubicBezTo>
                  <a:cubicBezTo>
                    <a:pt x="29466" y="467"/>
                    <a:pt x="29706" y="461"/>
                    <a:pt x="29940" y="461"/>
                  </a:cubicBezTo>
                  <a:cubicBezTo>
                    <a:pt x="31835" y="461"/>
                    <a:pt x="33362" y="893"/>
                    <a:pt x="34497" y="1756"/>
                  </a:cubicBezTo>
                  <a:cubicBezTo>
                    <a:pt x="35860" y="2789"/>
                    <a:pt x="36745" y="4852"/>
                    <a:pt x="35879" y="6512"/>
                  </a:cubicBezTo>
                  <a:lnTo>
                    <a:pt x="35479" y="7267"/>
                  </a:lnTo>
                  <a:lnTo>
                    <a:pt x="36202" y="6814"/>
                  </a:lnTo>
                  <a:cubicBezTo>
                    <a:pt x="36958" y="6336"/>
                    <a:pt x="37850" y="6107"/>
                    <a:pt x="38747" y="6107"/>
                  </a:cubicBezTo>
                  <a:cubicBezTo>
                    <a:pt x="40226" y="6107"/>
                    <a:pt x="41721" y="6728"/>
                    <a:pt x="42647" y="7871"/>
                  </a:cubicBezTo>
                  <a:cubicBezTo>
                    <a:pt x="44140" y="9706"/>
                    <a:pt x="44010" y="12696"/>
                    <a:pt x="42364" y="14393"/>
                  </a:cubicBezTo>
                  <a:lnTo>
                    <a:pt x="41956" y="14814"/>
                  </a:lnTo>
                  <a:lnTo>
                    <a:pt x="42540" y="14782"/>
                  </a:lnTo>
                  <a:cubicBezTo>
                    <a:pt x="42601" y="14779"/>
                    <a:pt x="42662" y="14777"/>
                    <a:pt x="42724" y="14777"/>
                  </a:cubicBezTo>
                  <a:cubicBezTo>
                    <a:pt x="44005" y="14777"/>
                    <a:pt x="45244" y="15503"/>
                    <a:pt x="45869" y="16618"/>
                  </a:cubicBezTo>
                  <a:cubicBezTo>
                    <a:pt x="46528" y="17791"/>
                    <a:pt x="46453" y="19316"/>
                    <a:pt x="45698" y="20420"/>
                  </a:cubicBezTo>
                  <a:cubicBezTo>
                    <a:pt x="45405" y="20842"/>
                    <a:pt x="45034" y="21194"/>
                    <a:pt x="44641" y="21565"/>
                  </a:cubicBezTo>
                  <a:cubicBezTo>
                    <a:pt x="44297" y="21894"/>
                    <a:pt x="43935" y="22232"/>
                    <a:pt x="43639" y="22622"/>
                  </a:cubicBezTo>
                  <a:cubicBezTo>
                    <a:pt x="42480" y="24143"/>
                    <a:pt x="42439" y="26090"/>
                    <a:pt x="42396" y="27971"/>
                  </a:cubicBezTo>
                  <a:cubicBezTo>
                    <a:pt x="42364" y="29413"/>
                    <a:pt x="42332" y="30906"/>
                    <a:pt x="41799" y="32195"/>
                  </a:cubicBezTo>
                  <a:lnTo>
                    <a:pt x="42225" y="32372"/>
                  </a:lnTo>
                  <a:cubicBezTo>
                    <a:pt x="42790" y="30999"/>
                    <a:pt x="42823" y="29464"/>
                    <a:pt x="42856" y="27981"/>
                  </a:cubicBezTo>
                  <a:cubicBezTo>
                    <a:pt x="42897" y="26090"/>
                    <a:pt x="42939" y="24305"/>
                    <a:pt x="44005" y="22900"/>
                  </a:cubicBezTo>
                  <a:cubicBezTo>
                    <a:pt x="44283" y="22538"/>
                    <a:pt x="44608" y="22228"/>
                    <a:pt x="44955" y="21899"/>
                  </a:cubicBezTo>
                  <a:cubicBezTo>
                    <a:pt x="45349" y="21528"/>
                    <a:pt x="45758" y="21143"/>
                    <a:pt x="46072" y="20679"/>
                  </a:cubicBezTo>
                  <a:cubicBezTo>
                    <a:pt x="46930" y="19437"/>
                    <a:pt x="47009" y="17713"/>
                    <a:pt x="46272" y="16395"/>
                  </a:cubicBezTo>
                  <a:cubicBezTo>
                    <a:pt x="45619" y="15227"/>
                    <a:pt x="44352" y="14439"/>
                    <a:pt x="43027" y="14333"/>
                  </a:cubicBezTo>
                  <a:cubicBezTo>
                    <a:pt x="44506" y="12432"/>
                    <a:pt x="44529" y="9456"/>
                    <a:pt x="43004" y="7582"/>
                  </a:cubicBezTo>
                  <a:cubicBezTo>
                    <a:pt x="41988" y="6331"/>
                    <a:pt x="40356" y="5652"/>
                    <a:pt x="38740" y="5652"/>
                  </a:cubicBezTo>
                  <a:cubicBezTo>
                    <a:pt x="37980" y="5652"/>
                    <a:pt x="37223" y="5802"/>
                    <a:pt x="36536" y="6114"/>
                  </a:cubicBezTo>
                  <a:cubicBezTo>
                    <a:pt x="37056" y="4370"/>
                    <a:pt x="36129" y="2419"/>
                    <a:pt x="34775" y="1389"/>
                  </a:cubicBezTo>
                  <a:cubicBezTo>
                    <a:pt x="33562" y="469"/>
                    <a:pt x="31944" y="1"/>
                    <a:pt x="299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9;p27">
              <a:extLst>
                <a:ext uri="{FF2B5EF4-FFF2-40B4-BE49-F238E27FC236}">
                  <a16:creationId xmlns:a16="http://schemas.microsoft.com/office/drawing/2014/main" id="{9DF1F8C6-895E-4114-B681-81C22FFDA485}"/>
                </a:ext>
              </a:extLst>
            </p:cNvPr>
            <p:cNvSpPr/>
            <p:nvPr/>
          </p:nvSpPr>
          <p:spPr>
            <a:xfrm>
              <a:off x="8025114" y="3266436"/>
              <a:ext cx="258664" cy="135899"/>
            </a:xfrm>
            <a:custGeom>
              <a:avLst/>
              <a:gdLst/>
              <a:ahLst/>
              <a:cxnLst/>
              <a:rect l="l" t="t" r="r" b="b"/>
              <a:pathLst>
                <a:path w="12161" h="6390" extrusionOk="0">
                  <a:moveTo>
                    <a:pt x="446" y="0"/>
                  </a:moveTo>
                  <a:lnTo>
                    <a:pt x="1" y="125"/>
                  </a:lnTo>
                  <a:cubicBezTo>
                    <a:pt x="700" y="2564"/>
                    <a:pt x="2504" y="4637"/>
                    <a:pt x="4822" y="5660"/>
                  </a:cubicBezTo>
                  <a:cubicBezTo>
                    <a:pt x="5925" y="6148"/>
                    <a:pt x="7121" y="6389"/>
                    <a:pt x="8317" y="6389"/>
                  </a:cubicBezTo>
                  <a:cubicBezTo>
                    <a:pt x="9643" y="6389"/>
                    <a:pt x="10964" y="6092"/>
                    <a:pt x="12160" y="5504"/>
                  </a:cubicBezTo>
                  <a:lnTo>
                    <a:pt x="11957" y="5091"/>
                  </a:lnTo>
                  <a:cubicBezTo>
                    <a:pt x="10827" y="5650"/>
                    <a:pt x="9574" y="5931"/>
                    <a:pt x="8320" y="5931"/>
                  </a:cubicBezTo>
                  <a:cubicBezTo>
                    <a:pt x="7186" y="5931"/>
                    <a:pt x="6051" y="5701"/>
                    <a:pt x="5007" y="5239"/>
                  </a:cubicBezTo>
                  <a:cubicBezTo>
                    <a:pt x="2814" y="4270"/>
                    <a:pt x="1103" y="2309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10;p27">
              <a:extLst>
                <a:ext uri="{FF2B5EF4-FFF2-40B4-BE49-F238E27FC236}">
                  <a16:creationId xmlns:a16="http://schemas.microsoft.com/office/drawing/2014/main" id="{FB751DA1-44BF-44ED-9848-BB5530AD20A0}"/>
                </a:ext>
              </a:extLst>
            </p:cNvPr>
            <p:cNvSpPr/>
            <p:nvPr/>
          </p:nvSpPr>
          <p:spPr>
            <a:xfrm>
              <a:off x="8189580" y="3401793"/>
              <a:ext cx="85399" cy="111527"/>
            </a:xfrm>
            <a:custGeom>
              <a:avLst/>
              <a:gdLst/>
              <a:ahLst/>
              <a:cxnLst/>
              <a:rect l="l" t="t" r="r" b="b"/>
              <a:pathLst>
                <a:path w="4015" h="5244" extrusionOk="0">
                  <a:moveTo>
                    <a:pt x="116" y="1"/>
                  </a:moveTo>
                  <a:cubicBezTo>
                    <a:pt x="0" y="2318"/>
                    <a:pt x="1659" y="4618"/>
                    <a:pt x="3894" y="5243"/>
                  </a:cubicBezTo>
                  <a:lnTo>
                    <a:pt x="4015" y="4798"/>
                  </a:lnTo>
                  <a:cubicBezTo>
                    <a:pt x="1980" y="4233"/>
                    <a:pt x="469" y="2133"/>
                    <a:pt x="574" y="2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11;p27">
              <a:extLst>
                <a:ext uri="{FF2B5EF4-FFF2-40B4-BE49-F238E27FC236}">
                  <a16:creationId xmlns:a16="http://schemas.microsoft.com/office/drawing/2014/main" id="{3EAAC568-55A3-4512-8B48-0CBBE8B9AC5C}"/>
                </a:ext>
              </a:extLst>
            </p:cNvPr>
            <p:cNvSpPr/>
            <p:nvPr/>
          </p:nvSpPr>
          <p:spPr>
            <a:xfrm>
              <a:off x="8248642" y="3505230"/>
              <a:ext cx="24865" cy="147405"/>
            </a:xfrm>
            <a:custGeom>
              <a:avLst/>
              <a:gdLst/>
              <a:ahLst/>
              <a:cxnLst/>
              <a:rect l="l" t="t" r="r" b="b"/>
              <a:pathLst>
                <a:path w="1169" h="6931" extrusionOk="0">
                  <a:moveTo>
                    <a:pt x="459" y="0"/>
                  </a:moveTo>
                  <a:lnTo>
                    <a:pt x="0" y="37"/>
                  </a:lnTo>
                  <a:cubicBezTo>
                    <a:pt x="93" y="1149"/>
                    <a:pt x="273" y="2897"/>
                    <a:pt x="408" y="4158"/>
                  </a:cubicBezTo>
                  <a:cubicBezTo>
                    <a:pt x="705" y="6916"/>
                    <a:pt x="705" y="6916"/>
                    <a:pt x="927" y="6931"/>
                  </a:cubicBezTo>
                  <a:lnTo>
                    <a:pt x="1169" y="6745"/>
                  </a:lnTo>
                  <a:lnTo>
                    <a:pt x="941" y="6698"/>
                  </a:lnTo>
                  <a:lnTo>
                    <a:pt x="1159" y="6634"/>
                  </a:lnTo>
                  <a:cubicBezTo>
                    <a:pt x="1103" y="6383"/>
                    <a:pt x="635" y="209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12;p27">
              <a:extLst>
                <a:ext uri="{FF2B5EF4-FFF2-40B4-BE49-F238E27FC236}">
                  <a16:creationId xmlns:a16="http://schemas.microsoft.com/office/drawing/2014/main" id="{265A1139-BFFA-486E-B07F-DD7487140439}"/>
                </a:ext>
              </a:extLst>
            </p:cNvPr>
            <p:cNvSpPr/>
            <p:nvPr/>
          </p:nvSpPr>
          <p:spPr>
            <a:xfrm>
              <a:off x="7715493" y="3272263"/>
              <a:ext cx="319624" cy="101361"/>
            </a:xfrm>
            <a:custGeom>
              <a:avLst/>
              <a:gdLst/>
              <a:ahLst/>
              <a:cxnLst/>
              <a:rect l="l" t="t" r="r" b="b"/>
              <a:pathLst>
                <a:path w="15027" h="4766" extrusionOk="0">
                  <a:moveTo>
                    <a:pt x="14632" y="0"/>
                  </a:moveTo>
                  <a:cubicBezTo>
                    <a:pt x="13144" y="2485"/>
                    <a:pt x="10423" y="4126"/>
                    <a:pt x="7530" y="4288"/>
                  </a:cubicBezTo>
                  <a:cubicBezTo>
                    <a:pt x="7322" y="4300"/>
                    <a:pt x="7117" y="4306"/>
                    <a:pt x="6914" y="4306"/>
                  </a:cubicBezTo>
                  <a:cubicBezTo>
                    <a:pt x="4175" y="4306"/>
                    <a:pt x="1922" y="3233"/>
                    <a:pt x="368" y="1192"/>
                  </a:cubicBezTo>
                  <a:lnTo>
                    <a:pt x="1" y="1470"/>
                  </a:lnTo>
                  <a:cubicBezTo>
                    <a:pt x="1648" y="3634"/>
                    <a:pt x="4030" y="4766"/>
                    <a:pt x="6918" y="4766"/>
                  </a:cubicBezTo>
                  <a:cubicBezTo>
                    <a:pt x="7127" y="4766"/>
                    <a:pt x="7340" y="4761"/>
                    <a:pt x="7553" y="4747"/>
                  </a:cubicBezTo>
                  <a:cubicBezTo>
                    <a:pt x="10599" y="4580"/>
                    <a:pt x="13459" y="2851"/>
                    <a:pt x="15027" y="236"/>
                  </a:cubicBezTo>
                  <a:lnTo>
                    <a:pt x="146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13;p27">
              <a:extLst>
                <a:ext uri="{FF2B5EF4-FFF2-40B4-BE49-F238E27FC236}">
                  <a16:creationId xmlns:a16="http://schemas.microsoft.com/office/drawing/2014/main" id="{ACC7E63F-C607-4001-AA42-F2D935719F30}"/>
                </a:ext>
              </a:extLst>
            </p:cNvPr>
            <p:cNvSpPr/>
            <p:nvPr/>
          </p:nvSpPr>
          <p:spPr>
            <a:xfrm>
              <a:off x="7541393" y="3226712"/>
              <a:ext cx="238628" cy="97809"/>
            </a:xfrm>
            <a:custGeom>
              <a:avLst/>
              <a:gdLst/>
              <a:ahLst/>
              <a:cxnLst/>
              <a:rect l="l" t="t" r="r" b="b"/>
              <a:pathLst>
                <a:path w="11219" h="4599" extrusionOk="0">
                  <a:moveTo>
                    <a:pt x="10779" y="0"/>
                  </a:moveTo>
                  <a:cubicBezTo>
                    <a:pt x="10167" y="2104"/>
                    <a:pt x="8225" y="3788"/>
                    <a:pt x="6051" y="4089"/>
                  </a:cubicBezTo>
                  <a:cubicBezTo>
                    <a:pt x="5809" y="4123"/>
                    <a:pt x="5566" y="4139"/>
                    <a:pt x="5322" y="4139"/>
                  </a:cubicBezTo>
                  <a:cubicBezTo>
                    <a:pt x="3373" y="4139"/>
                    <a:pt x="1420" y="3093"/>
                    <a:pt x="390" y="1437"/>
                  </a:cubicBezTo>
                  <a:lnTo>
                    <a:pt x="0" y="1678"/>
                  </a:lnTo>
                  <a:cubicBezTo>
                    <a:pt x="1113" y="3467"/>
                    <a:pt x="3222" y="4599"/>
                    <a:pt x="5332" y="4599"/>
                  </a:cubicBezTo>
                  <a:cubicBezTo>
                    <a:pt x="5591" y="4599"/>
                    <a:pt x="5856" y="4580"/>
                    <a:pt x="6115" y="4543"/>
                  </a:cubicBezTo>
                  <a:cubicBezTo>
                    <a:pt x="8461" y="4218"/>
                    <a:pt x="10561" y="2401"/>
                    <a:pt x="11219" y="125"/>
                  </a:cubicBezTo>
                  <a:lnTo>
                    <a:pt x="1077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14;p27">
              <a:extLst>
                <a:ext uri="{FF2B5EF4-FFF2-40B4-BE49-F238E27FC236}">
                  <a16:creationId xmlns:a16="http://schemas.microsoft.com/office/drawing/2014/main" id="{08B979AA-9B83-44D2-9C4B-A1A02780FCC8}"/>
                </a:ext>
              </a:extLst>
            </p:cNvPr>
            <p:cNvSpPr/>
            <p:nvPr/>
          </p:nvSpPr>
          <p:spPr>
            <a:xfrm>
              <a:off x="7504216" y="3317304"/>
              <a:ext cx="127897" cy="109166"/>
            </a:xfrm>
            <a:custGeom>
              <a:avLst/>
              <a:gdLst/>
              <a:ahLst/>
              <a:cxnLst/>
              <a:rect l="l" t="t" r="r" b="b"/>
              <a:pathLst>
                <a:path w="6013" h="5133" extrusionOk="0">
                  <a:moveTo>
                    <a:pt x="5555" y="1"/>
                  </a:moveTo>
                  <a:cubicBezTo>
                    <a:pt x="5439" y="1340"/>
                    <a:pt x="4780" y="2601"/>
                    <a:pt x="3755" y="3469"/>
                  </a:cubicBezTo>
                  <a:cubicBezTo>
                    <a:pt x="2836" y="4242"/>
                    <a:pt x="1656" y="4672"/>
                    <a:pt x="453" y="4672"/>
                  </a:cubicBezTo>
                  <a:cubicBezTo>
                    <a:pt x="315" y="4672"/>
                    <a:pt x="177" y="4666"/>
                    <a:pt x="38" y="4655"/>
                  </a:cubicBezTo>
                  <a:lnTo>
                    <a:pt x="0" y="5114"/>
                  </a:lnTo>
                  <a:cubicBezTo>
                    <a:pt x="149" y="5128"/>
                    <a:pt x="297" y="5132"/>
                    <a:pt x="445" y="5132"/>
                  </a:cubicBezTo>
                  <a:cubicBezTo>
                    <a:pt x="1753" y="5132"/>
                    <a:pt x="3047" y="4665"/>
                    <a:pt x="4052" y="3816"/>
                  </a:cubicBezTo>
                  <a:cubicBezTo>
                    <a:pt x="5170" y="2875"/>
                    <a:pt x="5884" y="1498"/>
                    <a:pt x="6013" y="42"/>
                  </a:cubicBezTo>
                  <a:lnTo>
                    <a:pt x="55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15;p27">
              <a:extLst>
                <a:ext uri="{FF2B5EF4-FFF2-40B4-BE49-F238E27FC236}">
                  <a16:creationId xmlns:a16="http://schemas.microsoft.com/office/drawing/2014/main" id="{8FEA6B48-33C1-40D7-9347-8BF91BC1DEE1}"/>
                </a:ext>
              </a:extLst>
            </p:cNvPr>
            <p:cNvSpPr/>
            <p:nvPr/>
          </p:nvSpPr>
          <p:spPr>
            <a:xfrm>
              <a:off x="7476801" y="3421017"/>
              <a:ext cx="59790" cy="227775"/>
            </a:xfrm>
            <a:custGeom>
              <a:avLst/>
              <a:gdLst/>
              <a:ahLst/>
              <a:cxnLst/>
              <a:rect l="l" t="t" r="r" b="b"/>
              <a:pathLst>
                <a:path w="2811" h="10710" extrusionOk="0">
                  <a:moveTo>
                    <a:pt x="2351" y="0"/>
                  </a:moveTo>
                  <a:cubicBezTo>
                    <a:pt x="2073" y="2448"/>
                    <a:pt x="1484" y="4706"/>
                    <a:pt x="863" y="7103"/>
                  </a:cubicBezTo>
                  <a:cubicBezTo>
                    <a:pt x="571" y="8238"/>
                    <a:pt x="265" y="9416"/>
                    <a:pt x="1" y="10608"/>
                  </a:cubicBezTo>
                  <a:lnTo>
                    <a:pt x="450" y="10709"/>
                  </a:lnTo>
                  <a:cubicBezTo>
                    <a:pt x="715" y="9528"/>
                    <a:pt x="1016" y="8355"/>
                    <a:pt x="1313" y="7219"/>
                  </a:cubicBezTo>
                  <a:cubicBezTo>
                    <a:pt x="1906" y="4915"/>
                    <a:pt x="2523" y="2531"/>
                    <a:pt x="2810" y="51"/>
                  </a:cubicBezTo>
                  <a:lnTo>
                    <a:pt x="235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16;p27">
              <a:extLst>
                <a:ext uri="{FF2B5EF4-FFF2-40B4-BE49-F238E27FC236}">
                  <a16:creationId xmlns:a16="http://schemas.microsoft.com/office/drawing/2014/main" id="{292B75BB-124F-4ED3-9242-2C8D9F419D1E}"/>
                </a:ext>
              </a:extLst>
            </p:cNvPr>
            <p:cNvSpPr/>
            <p:nvPr/>
          </p:nvSpPr>
          <p:spPr>
            <a:xfrm>
              <a:off x="7695693" y="4246874"/>
              <a:ext cx="350083" cy="89260"/>
            </a:xfrm>
            <a:custGeom>
              <a:avLst/>
              <a:gdLst/>
              <a:ahLst/>
              <a:cxnLst/>
              <a:rect l="l" t="t" r="r" b="b"/>
              <a:pathLst>
                <a:path w="16459" h="4197" extrusionOk="0">
                  <a:moveTo>
                    <a:pt x="16106" y="0"/>
                  </a:moveTo>
                  <a:cubicBezTo>
                    <a:pt x="14191" y="2300"/>
                    <a:pt x="11266" y="3695"/>
                    <a:pt x="8271" y="3738"/>
                  </a:cubicBezTo>
                  <a:cubicBezTo>
                    <a:pt x="8226" y="3738"/>
                    <a:pt x="8180" y="3739"/>
                    <a:pt x="8135" y="3739"/>
                  </a:cubicBezTo>
                  <a:cubicBezTo>
                    <a:pt x="5188" y="3739"/>
                    <a:pt x="2288" y="2420"/>
                    <a:pt x="348" y="205"/>
                  </a:cubicBezTo>
                  <a:lnTo>
                    <a:pt x="1" y="507"/>
                  </a:lnTo>
                  <a:cubicBezTo>
                    <a:pt x="2031" y="2824"/>
                    <a:pt x="5068" y="4196"/>
                    <a:pt x="8146" y="4196"/>
                  </a:cubicBezTo>
                  <a:lnTo>
                    <a:pt x="8281" y="4196"/>
                  </a:lnTo>
                  <a:cubicBezTo>
                    <a:pt x="11405" y="4155"/>
                    <a:pt x="14460" y="2698"/>
                    <a:pt x="16459" y="293"/>
                  </a:cubicBezTo>
                  <a:lnTo>
                    <a:pt x="1610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17;p27">
              <a:extLst>
                <a:ext uri="{FF2B5EF4-FFF2-40B4-BE49-F238E27FC236}">
                  <a16:creationId xmlns:a16="http://schemas.microsoft.com/office/drawing/2014/main" id="{1EBABBA2-DC2F-40DB-A9DC-DC7FDFB4B909}"/>
                </a:ext>
              </a:extLst>
            </p:cNvPr>
            <p:cNvSpPr/>
            <p:nvPr/>
          </p:nvSpPr>
          <p:spPr>
            <a:xfrm>
              <a:off x="7670851" y="4271925"/>
              <a:ext cx="398004" cy="109379"/>
            </a:xfrm>
            <a:custGeom>
              <a:avLst/>
              <a:gdLst/>
              <a:ahLst/>
              <a:cxnLst/>
              <a:rect l="l" t="t" r="r" b="b"/>
              <a:pathLst>
                <a:path w="18712" h="5143" extrusionOk="0">
                  <a:moveTo>
                    <a:pt x="339" y="1"/>
                  </a:moveTo>
                  <a:lnTo>
                    <a:pt x="0" y="311"/>
                  </a:lnTo>
                  <a:cubicBezTo>
                    <a:pt x="2671" y="3217"/>
                    <a:pt x="6111" y="4975"/>
                    <a:pt x="9430" y="5128"/>
                  </a:cubicBezTo>
                  <a:cubicBezTo>
                    <a:pt x="9601" y="5136"/>
                    <a:pt x="9773" y="5142"/>
                    <a:pt x="9949" y="5142"/>
                  </a:cubicBezTo>
                  <a:cubicBezTo>
                    <a:pt x="13273" y="5142"/>
                    <a:pt x="17278" y="3696"/>
                    <a:pt x="18711" y="390"/>
                  </a:cubicBezTo>
                  <a:lnTo>
                    <a:pt x="18289" y="209"/>
                  </a:lnTo>
                  <a:cubicBezTo>
                    <a:pt x="16935" y="3328"/>
                    <a:pt x="13108" y="4680"/>
                    <a:pt x="9933" y="4680"/>
                  </a:cubicBezTo>
                  <a:cubicBezTo>
                    <a:pt x="9771" y="4680"/>
                    <a:pt x="9611" y="4676"/>
                    <a:pt x="9453" y="4669"/>
                  </a:cubicBezTo>
                  <a:cubicBezTo>
                    <a:pt x="6254" y="4520"/>
                    <a:pt x="2930" y="2819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18;p27">
              <a:extLst>
                <a:ext uri="{FF2B5EF4-FFF2-40B4-BE49-F238E27FC236}">
                  <a16:creationId xmlns:a16="http://schemas.microsoft.com/office/drawing/2014/main" id="{53FFF497-369A-440A-A5CA-929FB57E19BB}"/>
                </a:ext>
              </a:extLst>
            </p:cNvPr>
            <p:cNvSpPr/>
            <p:nvPr/>
          </p:nvSpPr>
          <p:spPr>
            <a:xfrm>
              <a:off x="5681177" y="3196642"/>
              <a:ext cx="787181" cy="948701"/>
            </a:xfrm>
            <a:custGeom>
              <a:avLst/>
              <a:gdLst/>
              <a:ahLst/>
              <a:cxnLst/>
              <a:rect l="l" t="t" r="r" b="b"/>
              <a:pathLst>
                <a:path w="37009" h="44608" extrusionOk="0">
                  <a:moveTo>
                    <a:pt x="18502" y="0"/>
                  </a:moveTo>
                  <a:cubicBezTo>
                    <a:pt x="8285" y="0"/>
                    <a:pt x="1" y="8929"/>
                    <a:pt x="1" y="19948"/>
                  </a:cubicBezTo>
                  <a:cubicBezTo>
                    <a:pt x="1" y="36591"/>
                    <a:pt x="8285" y="44608"/>
                    <a:pt x="18502" y="44608"/>
                  </a:cubicBezTo>
                  <a:cubicBezTo>
                    <a:pt x="28724" y="44608"/>
                    <a:pt x="37009" y="37481"/>
                    <a:pt x="37009" y="19948"/>
                  </a:cubicBezTo>
                  <a:cubicBezTo>
                    <a:pt x="37009" y="8929"/>
                    <a:pt x="28724" y="0"/>
                    <a:pt x="18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19;p27">
              <a:extLst>
                <a:ext uri="{FF2B5EF4-FFF2-40B4-BE49-F238E27FC236}">
                  <a16:creationId xmlns:a16="http://schemas.microsoft.com/office/drawing/2014/main" id="{7D195E43-7AC4-4630-8DFC-04DCDF339E91}"/>
                </a:ext>
              </a:extLst>
            </p:cNvPr>
            <p:cNvSpPr/>
            <p:nvPr/>
          </p:nvSpPr>
          <p:spPr>
            <a:xfrm>
              <a:off x="5939605" y="3965315"/>
              <a:ext cx="270193" cy="535197"/>
            </a:xfrm>
            <a:custGeom>
              <a:avLst/>
              <a:gdLst/>
              <a:ahLst/>
              <a:cxnLst/>
              <a:rect l="l" t="t" r="r" b="b"/>
              <a:pathLst>
                <a:path w="12703" h="25165" extrusionOk="0">
                  <a:moveTo>
                    <a:pt x="1" y="0"/>
                  </a:moveTo>
                  <a:lnTo>
                    <a:pt x="1" y="25164"/>
                  </a:lnTo>
                  <a:lnTo>
                    <a:pt x="12702" y="25164"/>
                  </a:lnTo>
                  <a:lnTo>
                    <a:pt x="12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0;p27">
              <a:extLst>
                <a:ext uri="{FF2B5EF4-FFF2-40B4-BE49-F238E27FC236}">
                  <a16:creationId xmlns:a16="http://schemas.microsoft.com/office/drawing/2014/main" id="{3D7771F2-7E92-4409-A0FD-A5E74CCDCB50}"/>
                </a:ext>
              </a:extLst>
            </p:cNvPr>
            <p:cNvSpPr/>
            <p:nvPr/>
          </p:nvSpPr>
          <p:spPr>
            <a:xfrm>
              <a:off x="5668437" y="4194943"/>
              <a:ext cx="824680" cy="407294"/>
            </a:xfrm>
            <a:custGeom>
              <a:avLst/>
              <a:gdLst/>
              <a:ahLst/>
              <a:cxnLst/>
              <a:rect l="l" t="t" r="r" b="b"/>
              <a:pathLst>
                <a:path w="38772" h="19151" extrusionOk="0">
                  <a:moveTo>
                    <a:pt x="19101" y="0"/>
                  </a:moveTo>
                  <a:cubicBezTo>
                    <a:pt x="8703" y="0"/>
                    <a:pt x="1" y="13361"/>
                    <a:pt x="1" y="18943"/>
                  </a:cubicBezTo>
                  <a:lnTo>
                    <a:pt x="19101" y="19151"/>
                  </a:lnTo>
                  <a:lnTo>
                    <a:pt x="38206" y="19151"/>
                  </a:lnTo>
                  <a:cubicBezTo>
                    <a:pt x="38771" y="14366"/>
                    <a:pt x="29583" y="0"/>
                    <a:pt x="19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1;p27">
              <a:extLst>
                <a:ext uri="{FF2B5EF4-FFF2-40B4-BE49-F238E27FC236}">
                  <a16:creationId xmlns:a16="http://schemas.microsoft.com/office/drawing/2014/main" id="{F56E5F24-255D-4752-84E5-37B3A1045811}"/>
                </a:ext>
              </a:extLst>
            </p:cNvPr>
            <p:cNvSpPr/>
            <p:nvPr/>
          </p:nvSpPr>
          <p:spPr>
            <a:xfrm>
              <a:off x="5510309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6278" y="0"/>
                  </a:moveTo>
                  <a:cubicBezTo>
                    <a:pt x="5657" y="0"/>
                    <a:pt x="5036" y="118"/>
                    <a:pt x="4436" y="366"/>
                  </a:cubicBezTo>
                  <a:cubicBezTo>
                    <a:pt x="1363" y="1636"/>
                    <a:pt x="0" y="5836"/>
                    <a:pt x="1391" y="9749"/>
                  </a:cubicBezTo>
                  <a:cubicBezTo>
                    <a:pt x="2511" y="12896"/>
                    <a:pt x="5076" y="14897"/>
                    <a:pt x="7635" y="14897"/>
                  </a:cubicBezTo>
                  <a:cubicBezTo>
                    <a:pt x="8254" y="14897"/>
                    <a:pt x="8873" y="14780"/>
                    <a:pt x="9471" y="14534"/>
                  </a:cubicBezTo>
                  <a:cubicBezTo>
                    <a:pt x="12545" y="13263"/>
                    <a:pt x="13908" y="9063"/>
                    <a:pt x="12517" y="5151"/>
                  </a:cubicBezTo>
                  <a:cubicBezTo>
                    <a:pt x="11398" y="2002"/>
                    <a:pt x="8835" y="0"/>
                    <a:pt x="6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2;p27">
              <a:extLst>
                <a:ext uri="{FF2B5EF4-FFF2-40B4-BE49-F238E27FC236}">
                  <a16:creationId xmlns:a16="http://schemas.microsoft.com/office/drawing/2014/main" id="{C797130A-DE9C-4274-B1AD-A273D875DF79}"/>
                </a:ext>
              </a:extLst>
            </p:cNvPr>
            <p:cNvSpPr/>
            <p:nvPr/>
          </p:nvSpPr>
          <p:spPr>
            <a:xfrm>
              <a:off x="6345124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1" y="0"/>
                  </a:moveTo>
                  <a:cubicBezTo>
                    <a:pt x="5073" y="0"/>
                    <a:pt x="2510" y="2002"/>
                    <a:pt x="1391" y="5151"/>
                  </a:cubicBezTo>
                  <a:cubicBezTo>
                    <a:pt x="1" y="9063"/>
                    <a:pt x="1364" y="13263"/>
                    <a:pt x="4432" y="14534"/>
                  </a:cubicBezTo>
                  <a:cubicBezTo>
                    <a:pt x="5031" y="14780"/>
                    <a:pt x="5650" y="14897"/>
                    <a:pt x="6270" y="14897"/>
                  </a:cubicBezTo>
                  <a:cubicBezTo>
                    <a:pt x="8831" y="14897"/>
                    <a:pt x="11394" y="12896"/>
                    <a:pt x="12518" y="9749"/>
                  </a:cubicBezTo>
                  <a:cubicBezTo>
                    <a:pt x="13908" y="5836"/>
                    <a:pt x="12545" y="1636"/>
                    <a:pt x="9472" y="366"/>
                  </a:cubicBezTo>
                  <a:cubicBezTo>
                    <a:pt x="8873" y="118"/>
                    <a:pt x="8252" y="0"/>
                    <a:pt x="7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3;p27">
              <a:extLst>
                <a:ext uri="{FF2B5EF4-FFF2-40B4-BE49-F238E27FC236}">
                  <a16:creationId xmlns:a16="http://schemas.microsoft.com/office/drawing/2014/main" id="{8E8251BA-ADD0-488A-B984-FA32D398FEA8}"/>
                </a:ext>
              </a:extLst>
            </p:cNvPr>
            <p:cNvSpPr/>
            <p:nvPr/>
          </p:nvSpPr>
          <p:spPr>
            <a:xfrm>
              <a:off x="5721416" y="3633866"/>
              <a:ext cx="715672" cy="531241"/>
            </a:xfrm>
            <a:custGeom>
              <a:avLst/>
              <a:gdLst/>
              <a:ahLst/>
              <a:cxnLst/>
              <a:rect l="l" t="t" r="r" b="b"/>
              <a:pathLst>
                <a:path w="33647" h="24979" extrusionOk="0">
                  <a:moveTo>
                    <a:pt x="16824" y="0"/>
                  </a:moveTo>
                  <a:cubicBezTo>
                    <a:pt x="13731" y="0"/>
                    <a:pt x="3717" y="1744"/>
                    <a:pt x="0" y="11581"/>
                  </a:cubicBezTo>
                  <a:cubicBezTo>
                    <a:pt x="1859" y="18707"/>
                    <a:pt x="10393" y="24979"/>
                    <a:pt x="16824" y="24979"/>
                  </a:cubicBezTo>
                  <a:cubicBezTo>
                    <a:pt x="23249" y="24979"/>
                    <a:pt x="31789" y="18707"/>
                    <a:pt x="33647" y="11581"/>
                  </a:cubicBezTo>
                  <a:cubicBezTo>
                    <a:pt x="29930" y="1744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4;p27">
              <a:extLst>
                <a:ext uri="{FF2B5EF4-FFF2-40B4-BE49-F238E27FC236}">
                  <a16:creationId xmlns:a16="http://schemas.microsoft.com/office/drawing/2014/main" id="{D1CF5FDF-EBEC-48CB-B0FB-581CCD9E80EF}"/>
                </a:ext>
              </a:extLst>
            </p:cNvPr>
            <p:cNvSpPr/>
            <p:nvPr/>
          </p:nvSpPr>
          <p:spPr>
            <a:xfrm>
              <a:off x="6001219" y="3647880"/>
              <a:ext cx="155909" cy="45066"/>
            </a:xfrm>
            <a:custGeom>
              <a:avLst/>
              <a:gdLst/>
              <a:ahLst/>
              <a:cxnLst/>
              <a:rect l="l" t="t" r="r" b="b"/>
              <a:pathLst>
                <a:path w="7330" h="2119" extrusionOk="0">
                  <a:moveTo>
                    <a:pt x="3668" y="463"/>
                  </a:moveTo>
                  <a:cubicBezTo>
                    <a:pt x="4854" y="608"/>
                    <a:pt x="6611" y="983"/>
                    <a:pt x="6839" y="1372"/>
                  </a:cubicBezTo>
                  <a:cubicBezTo>
                    <a:pt x="6852" y="1400"/>
                    <a:pt x="6848" y="1409"/>
                    <a:pt x="6843" y="1423"/>
                  </a:cubicBezTo>
                  <a:cubicBezTo>
                    <a:pt x="6776" y="1584"/>
                    <a:pt x="6468" y="1654"/>
                    <a:pt x="6032" y="1654"/>
                  </a:cubicBezTo>
                  <a:cubicBezTo>
                    <a:pt x="5412" y="1654"/>
                    <a:pt x="4534" y="1512"/>
                    <a:pt x="3728" y="1289"/>
                  </a:cubicBezTo>
                  <a:lnTo>
                    <a:pt x="3668" y="1275"/>
                  </a:lnTo>
                  <a:lnTo>
                    <a:pt x="3602" y="1289"/>
                  </a:lnTo>
                  <a:cubicBezTo>
                    <a:pt x="2797" y="1512"/>
                    <a:pt x="1920" y="1654"/>
                    <a:pt x="1300" y="1654"/>
                  </a:cubicBezTo>
                  <a:cubicBezTo>
                    <a:pt x="865" y="1654"/>
                    <a:pt x="556" y="1584"/>
                    <a:pt x="487" y="1423"/>
                  </a:cubicBezTo>
                  <a:cubicBezTo>
                    <a:pt x="483" y="1409"/>
                    <a:pt x="478" y="1400"/>
                    <a:pt x="497" y="1372"/>
                  </a:cubicBezTo>
                  <a:cubicBezTo>
                    <a:pt x="724" y="983"/>
                    <a:pt x="2476" y="608"/>
                    <a:pt x="3668" y="463"/>
                  </a:cubicBezTo>
                  <a:close/>
                  <a:moveTo>
                    <a:pt x="3668" y="0"/>
                  </a:moveTo>
                  <a:lnTo>
                    <a:pt x="3640" y="5"/>
                  </a:lnTo>
                  <a:cubicBezTo>
                    <a:pt x="3121" y="65"/>
                    <a:pt x="525" y="407"/>
                    <a:pt x="98" y="1141"/>
                  </a:cubicBezTo>
                  <a:cubicBezTo>
                    <a:pt x="10" y="1289"/>
                    <a:pt x="1" y="1447"/>
                    <a:pt x="65" y="1603"/>
                  </a:cubicBezTo>
                  <a:cubicBezTo>
                    <a:pt x="228" y="1988"/>
                    <a:pt x="747" y="2119"/>
                    <a:pt x="1354" y="2119"/>
                  </a:cubicBezTo>
                  <a:cubicBezTo>
                    <a:pt x="2188" y="2119"/>
                    <a:pt x="3190" y="1877"/>
                    <a:pt x="3668" y="1752"/>
                  </a:cubicBezTo>
                  <a:cubicBezTo>
                    <a:pt x="4143" y="1879"/>
                    <a:pt x="5145" y="2119"/>
                    <a:pt x="5980" y="2119"/>
                  </a:cubicBezTo>
                  <a:cubicBezTo>
                    <a:pt x="6586" y="2119"/>
                    <a:pt x="7103" y="1992"/>
                    <a:pt x="7265" y="1603"/>
                  </a:cubicBezTo>
                  <a:cubicBezTo>
                    <a:pt x="7330" y="1447"/>
                    <a:pt x="7321" y="1289"/>
                    <a:pt x="7237" y="1141"/>
                  </a:cubicBezTo>
                  <a:cubicBezTo>
                    <a:pt x="6811" y="407"/>
                    <a:pt x="4210" y="65"/>
                    <a:pt x="3690" y="5"/>
                  </a:cubicBezTo>
                  <a:lnTo>
                    <a:pt x="36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5;p27">
              <a:extLst>
                <a:ext uri="{FF2B5EF4-FFF2-40B4-BE49-F238E27FC236}">
                  <a16:creationId xmlns:a16="http://schemas.microsoft.com/office/drawing/2014/main" id="{AC8A5573-9BCC-43D1-B88F-089953B77C4D}"/>
                </a:ext>
              </a:extLst>
            </p:cNvPr>
            <p:cNvSpPr/>
            <p:nvPr/>
          </p:nvSpPr>
          <p:spPr>
            <a:xfrm>
              <a:off x="5681857" y="3644010"/>
              <a:ext cx="108690" cy="128605"/>
            </a:xfrm>
            <a:custGeom>
              <a:avLst/>
              <a:gdLst/>
              <a:ahLst/>
              <a:cxnLst/>
              <a:rect l="l" t="t" r="r" b="b"/>
              <a:pathLst>
                <a:path w="5110" h="6047" extrusionOk="0">
                  <a:moveTo>
                    <a:pt x="354" y="1"/>
                  </a:moveTo>
                  <a:lnTo>
                    <a:pt x="1" y="298"/>
                  </a:lnTo>
                  <a:lnTo>
                    <a:pt x="4753" y="6047"/>
                  </a:lnTo>
                  <a:lnTo>
                    <a:pt x="5110" y="5750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6;p27">
              <a:extLst>
                <a:ext uri="{FF2B5EF4-FFF2-40B4-BE49-F238E27FC236}">
                  <a16:creationId xmlns:a16="http://schemas.microsoft.com/office/drawing/2014/main" id="{82F1C2B8-E3C2-4F83-8DD9-CFD987C633B3}"/>
                </a:ext>
              </a:extLst>
            </p:cNvPr>
            <p:cNvSpPr/>
            <p:nvPr/>
          </p:nvSpPr>
          <p:spPr>
            <a:xfrm>
              <a:off x="6367796" y="3644010"/>
              <a:ext cx="108796" cy="128605"/>
            </a:xfrm>
            <a:custGeom>
              <a:avLst/>
              <a:gdLst/>
              <a:ahLst/>
              <a:cxnLst/>
              <a:rect l="l" t="t" r="r" b="b"/>
              <a:pathLst>
                <a:path w="5115" h="6047" extrusionOk="0">
                  <a:moveTo>
                    <a:pt x="4757" y="1"/>
                  </a:moveTo>
                  <a:lnTo>
                    <a:pt x="0" y="5750"/>
                  </a:lnTo>
                  <a:lnTo>
                    <a:pt x="358" y="6047"/>
                  </a:lnTo>
                  <a:lnTo>
                    <a:pt x="5114" y="298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7;p27">
              <a:extLst>
                <a:ext uri="{FF2B5EF4-FFF2-40B4-BE49-F238E27FC236}">
                  <a16:creationId xmlns:a16="http://schemas.microsoft.com/office/drawing/2014/main" id="{22B6DE03-100A-4B9E-934B-027BF1E76709}"/>
                </a:ext>
              </a:extLst>
            </p:cNvPr>
            <p:cNvSpPr/>
            <p:nvPr/>
          </p:nvSpPr>
          <p:spPr>
            <a:xfrm>
              <a:off x="5947666" y="3825024"/>
              <a:ext cx="263514" cy="9889"/>
            </a:xfrm>
            <a:custGeom>
              <a:avLst/>
              <a:gdLst/>
              <a:ahLst/>
              <a:cxnLst/>
              <a:rect l="l" t="t" r="r" b="b"/>
              <a:pathLst>
                <a:path w="12389" h="465" extrusionOk="0">
                  <a:moveTo>
                    <a:pt x="1" y="0"/>
                  </a:moveTo>
                  <a:lnTo>
                    <a:pt x="1" y="464"/>
                  </a:lnTo>
                  <a:lnTo>
                    <a:pt x="12389" y="464"/>
                  </a:lnTo>
                  <a:lnTo>
                    <a:pt x="1238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8;p27">
              <a:extLst>
                <a:ext uri="{FF2B5EF4-FFF2-40B4-BE49-F238E27FC236}">
                  <a16:creationId xmlns:a16="http://schemas.microsoft.com/office/drawing/2014/main" id="{19362191-DF6C-4741-BB99-CB64CDC26F92}"/>
                </a:ext>
              </a:extLst>
            </p:cNvPr>
            <p:cNvSpPr/>
            <p:nvPr/>
          </p:nvSpPr>
          <p:spPr>
            <a:xfrm>
              <a:off x="5893560" y="3905367"/>
              <a:ext cx="371842" cy="8805"/>
            </a:xfrm>
            <a:custGeom>
              <a:avLst/>
              <a:gdLst/>
              <a:ahLst/>
              <a:cxnLst/>
              <a:rect l="l" t="t" r="r" b="b"/>
              <a:pathLst>
                <a:path w="17482" h="414" extrusionOk="0">
                  <a:moveTo>
                    <a:pt x="0" y="1"/>
                  </a:moveTo>
                  <a:lnTo>
                    <a:pt x="0" y="414"/>
                  </a:lnTo>
                  <a:lnTo>
                    <a:pt x="17482" y="414"/>
                  </a:lnTo>
                  <a:lnTo>
                    <a:pt x="1748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9;p27">
              <a:extLst>
                <a:ext uri="{FF2B5EF4-FFF2-40B4-BE49-F238E27FC236}">
                  <a16:creationId xmlns:a16="http://schemas.microsoft.com/office/drawing/2014/main" id="{598BDE95-2DB1-4086-B9BB-377B34F1D232}"/>
                </a:ext>
              </a:extLst>
            </p:cNvPr>
            <p:cNvSpPr/>
            <p:nvPr/>
          </p:nvSpPr>
          <p:spPr>
            <a:xfrm>
              <a:off x="5947666" y="3982179"/>
              <a:ext cx="263514" cy="9762"/>
            </a:xfrm>
            <a:custGeom>
              <a:avLst/>
              <a:gdLst/>
              <a:ahLst/>
              <a:cxnLst/>
              <a:rect l="l" t="t" r="r" b="b"/>
              <a:pathLst>
                <a:path w="12389" h="459" extrusionOk="0">
                  <a:moveTo>
                    <a:pt x="1" y="0"/>
                  </a:moveTo>
                  <a:lnTo>
                    <a:pt x="1" y="459"/>
                  </a:lnTo>
                  <a:lnTo>
                    <a:pt x="12389" y="459"/>
                  </a:lnTo>
                  <a:lnTo>
                    <a:pt x="1238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30;p27">
              <a:extLst>
                <a:ext uri="{FF2B5EF4-FFF2-40B4-BE49-F238E27FC236}">
                  <a16:creationId xmlns:a16="http://schemas.microsoft.com/office/drawing/2014/main" id="{D93C2C26-C86E-4ECF-AD1B-9FFF508AE4D9}"/>
                </a:ext>
              </a:extLst>
            </p:cNvPr>
            <p:cNvSpPr/>
            <p:nvPr/>
          </p:nvSpPr>
          <p:spPr>
            <a:xfrm>
              <a:off x="5879459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7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27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31;p27">
              <a:extLst>
                <a:ext uri="{FF2B5EF4-FFF2-40B4-BE49-F238E27FC236}">
                  <a16:creationId xmlns:a16="http://schemas.microsoft.com/office/drawing/2014/main" id="{A8877D63-87E6-4C95-AEE0-AA88AA3C95C3}"/>
                </a:ext>
              </a:extLst>
            </p:cNvPr>
            <p:cNvSpPr/>
            <p:nvPr/>
          </p:nvSpPr>
          <p:spPr>
            <a:xfrm>
              <a:off x="6206690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3" y="0"/>
                  </a:moveTo>
                  <a:cubicBezTo>
                    <a:pt x="418" y="0"/>
                    <a:pt x="1" y="848"/>
                    <a:pt x="1" y="1896"/>
                  </a:cubicBezTo>
                  <a:cubicBezTo>
                    <a:pt x="1" y="2940"/>
                    <a:pt x="418" y="3788"/>
                    <a:pt x="933" y="3788"/>
                  </a:cubicBezTo>
                  <a:cubicBezTo>
                    <a:pt x="1443" y="3788"/>
                    <a:pt x="1860" y="2940"/>
                    <a:pt x="1860" y="1896"/>
                  </a:cubicBezTo>
                  <a:cubicBezTo>
                    <a:pt x="1860" y="848"/>
                    <a:pt x="1443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32;p27">
              <a:extLst>
                <a:ext uri="{FF2B5EF4-FFF2-40B4-BE49-F238E27FC236}">
                  <a16:creationId xmlns:a16="http://schemas.microsoft.com/office/drawing/2014/main" id="{7A847F8D-4AF6-46FD-BF3A-E808583D242A}"/>
                </a:ext>
              </a:extLst>
            </p:cNvPr>
            <p:cNvSpPr/>
            <p:nvPr/>
          </p:nvSpPr>
          <p:spPr>
            <a:xfrm>
              <a:off x="5560693" y="3718504"/>
              <a:ext cx="128301" cy="134070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2879" y="0"/>
                  </a:moveTo>
                  <a:cubicBezTo>
                    <a:pt x="2847" y="0"/>
                    <a:pt x="2814" y="1"/>
                    <a:pt x="2782" y="3"/>
                  </a:cubicBezTo>
                  <a:cubicBezTo>
                    <a:pt x="2091" y="21"/>
                    <a:pt x="1395" y="369"/>
                    <a:pt x="877" y="948"/>
                  </a:cubicBezTo>
                  <a:cubicBezTo>
                    <a:pt x="297" y="1602"/>
                    <a:pt x="0" y="2446"/>
                    <a:pt x="65" y="3267"/>
                  </a:cubicBezTo>
                  <a:lnTo>
                    <a:pt x="524" y="3229"/>
                  </a:lnTo>
                  <a:cubicBezTo>
                    <a:pt x="468" y="2534"/>
                    <a:pt x="723" y="1815"/>
                    <a:pt x="1219" y="1254"/>
                  </a:cubicBezTo>
                  <a:cubicBezTo>
                    <a:pt x="1656" y="768"/>
                    <a:pt x="2230" y="475"/>
                    <a:pt x="2796" y="462"/>
                  </a:cubicBezTo>
                  <a:cubicBezTo>
                    <a:pt x="2807" y="462"/>
                    <a:pt x="2818" y="462"/>
                    <a:pt x="2829" y="462"/>
                  </a:cubicBezTo>
                  <a:cubicBezTo>
                    <a:pt x="3384" y="462"/>
                    <a:pt x="3959" y="707"/>
                    <a:pt x="4409" y="1157"/>
                  </a:cubicBezTo>
                  <a:cubicBezTo>
                    <a:pt x="4877" y="1626"/>
                    <a:pt x="5160" y="2232"/>
                    <a:pt x="5202" y="2854"/>
                  </a:cubicBezTo>
                  <a:cubicBezTo>
                    <a:pt x="4831" y="2878"/>
                    <a:pt x="4459" y="3053"/>
                    <a:pt x="4164" y="3359"/>
                  </a:cubicBezTo>
                  <a:cubicBezTo>
                    <a:pt x="3751" y="3781"/>
                    <a:pt x="3560" y="4356"/>
                    <a:pt x="3648" y="4898"/>
                  </a:cubicBezTo>
                  <a:cubicBezTo>
                    <a:pt x="3742" y="5431"/>
                    <a:pt x="4103" y="5899"/>
                    <a:pt x="4622" y="6141"/>
                  </a:cubicBezTo>
                  <a:cubicBezTo>
                    <a:pt x="4854" y="6252"/>
                    <a:pt x="5095" y="6303"/>
                    <a:pt x="5327" y="6303"/>
                  </a:cubicBezTo>
                  <a:cubicBezTo>
                    <a:pt x="5572" y="6303"/>
                    <a:pt x="5818" y="6243"/>
                    <a:pt x="6032" y="6117"/>
                  </a:cubicBezTo>
                  <a:lnTo>
                    <a:pt x="5800" y="5719"/>
                  </a:lnTo>
                  <a:cubicBezTo>
                    <a:pt x="5656" y="5802"/>
                    <a:pt x="5494" y="5843"/>
                    <a:pt x="5324" y="5843"/>
                  </a:cubicBezTo>
                  <a:cubicBezTo>
                    <a:pt x="5159" y="5843"/>
                    <a:pt x="4986" y="5804"/>
                    <a:pt x="4817" y="5724"/>
                  </a:cubicBezTo>
                  <a:cubicBezTo>
                    <a:pt x="4437" y="5548"/>
                    <a:pt x="4168" y="5208"/>
                    <a:pt x="4103" y="4819"/>
                  </a:cubicBezTo>
                  <a:cubicBezTo>
                    <a:pt x="4038" y="4430"/>
                    <a:pt x="4187" y="3995"/>
                    <a:pt x="4493" y="3679"/>
                  </a:cubicBezTo>
                  <a:cubicBezTo>
                    <a:pt x="4725" y="3439"/>
                    <a:pt x="5010" y="3310"/>
                    <a:pt x="5290" y="3310"/>
                  </a:cubicBezTo>
                  <a:cubicBezTo>
                    <a:pt x="5328" y="3310"/>
                    <a:pt x="5367" y="3312"/>
                    <a:pt x="5405" y="3317"/>
                  </a:cubicBezTo>
                  <a:lnTo>
                    <a:pt x="5661" y="3355"/>
                  </a:lnTo>
                  <a:lnTo>
                    <a:pt x="5666" y="3100"/>
                  </a:lnTo>
                  <a:cubicBezTo>
                    <a:pt x="5693" y="2270"/>
                    <a:pt x="5350" y="1444"/>
                    <a:pt x="4733" y="833"/>
                  </a:cubicBezTo>
                  <a:cubicBezTo>
                    <a:pt x="4207" y="307"/>
                    <a:pt x="3535" y="0"/>
                    <a:pt x="2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33;p27">
              <a:extLst>
                <a:ext uri="{FF2B5EF4-FFF2-40B4-BE49-F238E27FC236}">
                  <a16:creationId xmlns:a16="http://schemas.microsoft.com/office/drawing/2014/main" id="{22B67781-F7E6-42BF-8A05-10ED325855E6}"/>
                </a:ext>
              </a:extLst>
            </p:cNvPr>
            <p:cNvSpPr/>
            <p:nvPr/>
          </p:nvSpPr>
          <p:spPr>
            <a:xfrm>
              <a:off x="6460482" y="3718504"/>
              <a:ext cx="128322" cy="134070"/>
            </a:xfrm>
            <a:custGeom>
              <a:avLst/>
              <a:gdLst/>
              <a:ahLst/>
              <a:cxnLst/>
              <a:rect l="l" t="t" r="r" b="b"/>
              <a:pathLst>
                <a:path w="6033" h="6304" extrusionOk="0">
                  <a:moveTo>
                    <a:pt x="3164" y="1"/>
                  </a:moveTo>
                  <a:cubicBezTo>
                    <a:pt x="2500" y="1"/>
                    <a:pt x="1822" y="304"/>
                    <a:pt x="1299" y="833"/>
                  </a:cubicBezTo>
                  <a:cubicBezTo>
                    <a:pt x="683" y="1444"/>
                    <a:pt x="339" y="2270"/>
                    <a:pt x="362" y="3100"/>
                  </a:cubicBezTo>
                  <a:lnTo>
                    <a:pt x="371" y="3355"/>
                  </a:lnTo>
                  <a:lnTo>
                    <a:pt x="627" y="3317"/>
                  </a:lnTo>
                  <a:cubicBezTo>
                    <a:pt x="665" y="3312"/>
                    <a:pt x="704" y="3310"/>
                    <a:pt x="742" y="3310"/>
                  </a:cubicBezTo>
                  <a:cubicBezTo>
                    <a:pt x="1021" y="3310"/>
                    <a:pt x="1304" y="3439"/>
                    <a:pt x="1539" y="3679"/>
                  </a:cubicBezTo>
                  <a:cubicBezTo>
                    <a:pt x="1845" y="3995"/>
                    <a:pt x="1994" y="4430"/>
                    <a:pt x="1929" y="4819"/>
                  </a:cubicBezTo>
                  <a:cubicBezTo>
                    <a:pt x="1860" y="5208"/>
                    <a:pt x="1595" y="5548"/>
                    <a:pt x="1211" y="5724"/>
                  </a:cubicBezTo>
                  <a:cubicBezTo>
                    <a:pt x="1044" y="5804"/>
                    <a:pt x="872" y="5843"/>
                    <a:pt x="708" y="5843"/>
                  </a:cubicBezTo>
                  <a:cubicBezTo>
                    <a:pt x="538" y="5843"/>
                    <a:pt x="376" y="5802"/>
                    <a:pt x="232" y="5719"/>
                  </a:cubicBezTo>
                  <a:lnTo>
                    <a:pt x="1" y="6117"/>
                  </a:lnTo>
                  <a:cubicBezTo>
                    <a:pt x="214" y="6243"/>
                    <a:pt x="455" y="6303"/>
                    <a:pt x="705" y="6303"/>
                  </a:cubicBezTo>
                  <a:cubicBezTo>
                    <a:pt x="937" y="6303"/>
                    <a:pt x="1178" y="6252"/>
                    <a:pt x="1410" y="6141"/>
                  </a:cubicBezTo>
                  <a:cubicBezTo>
                    <a:pt x="1924" y="5899"/>
                    <a:pt x="2290" y="5431"/>
                    <a:pt x="2379" y="4898"/>
                  </a:cubicBezTo>
                  <a:cubicBezTo>
                    <a:pt x="2472" y="4356"/>
                    <a:pt x="2282" y="3781"/>
                    <a:pt x="1869" y="3359"/>
                  </a:cubicBezTo>
                  <a:cubicBezTo>
                    <a:pt x="1573" y="3053"/>
                    <a:pt x="1201" y="2878"/>
                    <a:pt x="831" y="2854"/>
                  </a:cubicBezTo>
                  <a:cubicBezTo>
                    <a:pt x="872" y="2232"/>
                    <a:pt x="1156" y="1626"/>
                    <a:pt x="1623" y="1157"/>
                  </a:cubicBezTo>
                  <a:cubicBezTo>
                    <a:pt x="2070" y="710"/>
                    <a:pt x="2639" y="461"/>
                    <a:pt x="3190" y="461"/>
                  </a:cubicBezTo>
                  <a:cubicBezTo>
                    <a:pt x="3205" y="461"/>
                    <a:pt x="3221" y="462"/>
                    <a:pt x="3236" y="462"/>
                  </a:cubicBezTo>
                  <a:cubicBezTo>
                    <a:pt x="3802" y="475"/>
                    <a:pt x="4377" y="768"/>
                    <a:pt x="4813" y="1254"/>
                  </a:cubicBezTo>
                  <a:cubicBezTo>
                    <a:pt x="5309" y="1815"/>
                    <a:pt x="5564" y="2534"/>
                    <a:pt x="5508" y="3229"/>
                  </a:cubicBezTo>
                  <a:lnTo>
                    <a:pt x="5968" y="3267"/>
                  </a:lnTo>
                  <a:cubicBezTo>
                    <a:pt x="6032" y="2446"/>
                    <a:pt x="5735" y="1602"/>
                    <a:pt x="5155" y="948"/>
                  </a:cubicBezTo>
                  <a:cubicBezTo>
                    <a:pt x="4637" y="369"/>
                    <a:pt x="3942" y="21"/>
                    <a:pt x="3251" y="3"/>
                  </a:cubicBezTo>
                  <a:cubicBezTo>
                    <a:pt x="3222" y="1"/>
                    <a:pt x="3193" y="1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34;p27">
              <a:extLst>
                <a:ext uri="{FF2B5EF4-FFF2-40B4-BE49-F238E27FC236}">
                  <a16:creationId xmlns:a16="http://schemas.microsoft.com/office/drawing/2014/main" id="{35C531E0-87CB-49C9-A951-819F04E9B231}"/>
                </a:ext>
              </a:extLst>
            </p:cNvPr>
            <p:cNvSpPr/>
            <p:nvPr/>
          </p:nvSpPr>
          <p:spPr>
            <a:xfrm>
              <a:off x="5815846" y="3469461"/>
              <a:ext cx="137277" cy="73437"/>
            </a:xfrm>
            <a:custGeom>
              <a:avLst/>
              <a:gdLst/>
              <a:ahLst/>
              <a:cxnLst/>
              <a:rect l="l" t="t" r="r" b="b"/>
              <a:pathLst>
                <a:path w="6454" h="3453" extrusionOk="0">
                  <a:moveTo>
                    <a:pt x="4845" y="1"/>
                  </a:moveTo>
                  <a:cubicBezTo>
                    <a:pt x="2884" y="1"/>
                    <a:pt x="911" y="1171"/>
                    <a:pt x="0" y="3054"/>
                  </a:cubicBezTo>
                  <a:lnTo>
                    <a:pt x="826" y="3452"/>
                  </a:lnTo>
                  <a:cubicBezTo>
                    <a:pt x="1586" y="1893"/>
                    <a:pt x="3215" y="918"/>
                    <a:pt x="4828" y="918"/>
                  </a:cubicBezTo>
                  <a:cubicBezTo>
                    <a:pt x="5272" y="918"/>
                    <a:pt x="5716" y="992"/>
                    <a:pt x="6139" y="1148"/>
                  </a:cubicBezTo>
                  <a:lnTo>
                    <a:pt x="6454" y="281"/>
                  </a:lnTo>
                  <a:cubicBezTo>
                    <a:pt x="5934" y="91"/>
                    <a:pt x="5390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35;p27">
              <a:extLst>
                <a:ext uri="{FF2B5EF4-FFF2-40B4-BE49-F238E27FC236}">
                  <a16:creationId xmlns:a16="http://schemas.microsoft.com/office/drawing/2014/main" id="{FE21113D-44C5-42DE-B525-0A4271CB17E9}"/>
                </a:ext>
              </a:extLst>
            </p:cNvPr>
            <p:cNvSpPr/>
            <p:nvPr/>
          </p:nvSpPr>
          <p:spPr>
            <a:xfrm>
              <a:off x="6158369" y="3457530"/>
              <a:ext cx="161078" cy="97405"/>
            </a:xfrm>
            <a:custGeom>
              <a:avLst/>
              <a:gdLst/>
              <a:ahLst/>
              <a:cxnLst/>
              <a:rect l="l" t="t" r="r" b="b"/>
              <a:pathLst>
                <a:path w="7573" h="4580" extrusionOk="0">
                  <a:moveTo>
                    <a:pt x="2234" y="0"/>
                  </a:moveTo>
                  <a:cubicBezTo>
                    <a:pt x="1468" y="0"/>
                    <a:pt x="703" y="167"/>
                    <a:pt x="1" y="500"/>
                  </a:cubicBezTo>
                  <a:lnTo>
                    <a:pt x="390" y="1330"/>
                  </a:lnTo>
                  <a:cubicBezTo>
                    <a:pt x="971" y="1057"/>
                    <a:pt x="1601" y="921"/>
                    <a:pt x="2232" y="921"/>
                  </a:cubicBezTo>
                  <a:cubicBezTo>
                    <a:pt x="2911" y="921"/>
                    <a:pt x="3591" y="1079"/>
                    <a:pt x="4206" y="1394"/>
                  </a:cubicBezTo>
                  <a:cubicBezTo>
                    <a:pt x="5403" y="2006"/>
                    <a:pt x="6325" y="3198"/>
                    <a:pt x="6676" y="4580"/>
                  </a:cubicBezTo>
                  <a:lnTo>
                    <a:pt x="7572" y="4352"/>
                  </a:lnTo>
                  <a:cubicBezTo>
                    <a:pt x="7155" y="2720"/>
                    <a:pt x="6051" y="1306"/>
                    <a:pt x="4624" y="574"/>
                  </a:cubicBezTo>
                  <a:cubicBezTo>
                    <a:pt x="3879" y="192"/>
                    <a:pt x="3057" y="0"/>
                    <a:pt x="2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36;p27">
              <a:extLst>
                <a:ext uri="{FF2B5EF4-FFF2-40B4-BE49-F238E27FC236}">
                  <a16:creationId xmlns:a16="http://schemas.microsoft.com/office/drawing/2014/main" id="{D376097A-98CA-4BF5-AF36-B8ADAB04DCDB}"/>
                </a:ext>
              </a:extLst>
            </p:cNvPr>
            <p:cNvSpPr/>
            <p:nvPr/>
          </p:nvSpPr>
          <p:spPr>
            <a:xfrm>
              <a:off x="5845728" y="3034660"/>
              <a:ext cx="682682" cy="515460"/>
            </a:xfrm>
            <a:custGeom>
              <a:avLst/>
              <a:gdLst/>
              <a:ahLst/>
              <a:cxnLst/>
              <a:rect l="l" t="t" r="r" b="b"/>
              <a:pathLst>
                <a:path w="32096" h="24237" extrusionOk="0">
                  <a:moveTo>
                    <a:pt x="10162" y="0"/>
                  </a:moveTo>
                  <a:lnTo>
                    <a:pt x="9351" y="399"/>
                  </a:lnTo>
                  <a:cubicBezTo>
                    <a:pt x="5104" y="2485"/>
                    <a:pt x="2050" y="5475"/>
                    <a:pt x="1" y="9541"/>
                  </a:cubicBezTo>
                  <a:lnTo>
                    <a:pt x="414" y="9745"/>
                  </a:lnTo>
                  <a:cubicBezTo>
                    <a:pt x="2286" y="6027"/>
                    <a:pt x="5031" y="3227"/>
                    <a:pt x="8786" y="1205"/>
                  </a:cubicBezTo>
                  <a:lnTo>
                    <a:pt x="8786" y="1205"/>
                  </a:lnTo>
                  <a:cubicBezTo>
                    <a:pt x="7975" y="2540"/>
                    <a:pt x="7385" y="4025"/>
                    <a:pt x="7075" y="5550"/>
                  </a:cubicBezTo>
                  <a:lnTo>
                    <a:pt x="6996" y="5939"/>
                  </a:lnTo>
                  <a:lnTo>
                    <a:pt x="7376" y="5814"/>
                  </a:lnTo>
                  <a:cubicBezTo>
                    <a:pt x="9588" y="5073"/>
                    <a:pt x="11904" y="4714"/>
                    <a:pt x="14219" y="4714"/>
                  </a:cubicBezTo>
                  <a:cubicBezTo>
                    <a:pt x="19283" y="4714"/>
                    <a:pt x="24342" y="6434"/>
                    <a:pt x="28294" y="9648"/>
                  </a:cubicBezTo>
                  <a:lnTo>
                    <a:pt x="24126" y="8721"/>
                  </a:lnTo>
                  <a:lnTo>
                    <a:pt x="24126" y="8721"/>
                  </a:lnTo>
                  <a:lnTo>
                    <a:pt x="24748" y="9300"/>
                  </a:lnTo>
                  <a:cubicBezTo>
                    <a:pt x="27005" y="11391"/>
                    <a:pt x="28683" y="14024"/>
                    <a:pt x="29638" y="16940"/>
                  </a:cubicBezTo>
                  <a:lnTo>
                    <a:pt x="26244" y="14469"/>
                  </a:lnTo>
                  <a:lnTo>
                    <a:pt x="26894" y="15493"/>
                  </a:lnTo>
                  <a:cubicBezTo>
                    <a:pt x="27232" y="16022"/>
                    <a:pt x="27649" y="16621"/>
                    <a:pt x="28090" y="17255"/>
                  </a:cubicBezTo>
                  <a:cubicBezTo>
                    <a:pt x="29481" y="19253"/>
                    <a:pt x="31191" y="21711"/>
                    <a:pt x="31557" y="23704"/>
                  </a:cubicBezTo>
                  <a:cubicBezTo>
                    <a:pt x="30491" y="23417"/>
                    <a:pt x="28405" y="22035"/>
                    <a:pt x="25350" y="19597"/>
                  </a:cubicBezTo>
                  <a:lnTo>
                    <a:pt x="24733" y="19105"/>
                  </a:lnTo>
                  <a:lnTo>
                    <a:pt x="24900" y="19768"/>
                  </a:lnTo>
                  <a:cubicBezTo>
                    <a:pt x="25054" y="20366"/>
                    <a:pt x="25221" y="21238"/>
                    <a:pt x="25225" y="21715"/>
                  </a:cubicBezTo>
                  <a:cubicBezTo>
                    <a:pt x="23319" y="20528"/>
                    <a:pt x="21665" y="18929"/>
                    <a:pt x="20417" y="17066"/>
                  </a:cubicBezTo>
                  <a:lnTo>
                    <a:pt x="20019" y="17288"/>
                  </a:lnTo>
                  <a:lnTo>
                    <a:pt x="20914" y="19337"/>
                  </a:lnTo>
                  <a:cubicBezTo>
                    <a:pt x="17047" y="18827"/>
                    <a:pt x="13329" y="16927"/>
                    <a:pt x="10659" y="14089"/>
                  </a:cubicBezTo>
                  <a:lnTo>
                    <a:pt x="9792" y="13166"/>
                  </a:lnTo>
                  <a:lnTo>
                    <a:pt x="9792" y="13166"/>
                  </a:lnTo>
                  <a:lnTo>
                    <a:pt x="10278" y="14334"/>
                  </a:lnTo>
                  <a:cubicBezTo>
                    <a:pt x="10904" y="15842"/>
                    <a:pt x="11869" y="17177"/>
                    <a:pt x="13087" y="18247"/>
                  </a:cubicBezTo>
                  <a:cubicBezTo>
                    <a:pt x="8438" y="17394"/>
                    <a:pt x="4117" y="15067"/>
                    <a:pt x="849" y="11642"/>
                  </a:cubicBezTo>
                  <a:lnTo>
                    <a:pt x="515" y="11956"/>
                  </a:lnTo>
                  <a:cubicBezTo>
                    <a:pt x="4057" y="15669"/>
                    <a:pt x="8799" y="18113"/>
                    <a:pt x="13876" y="18840"/>
                  </a:cubicBezTo>
                  <a:lnTo>
                    <a:pt x="14775" y="18970"/>
                  </a:lnTo>
                  <a:lnTo>
                    <a:pt x="14775" y="18970"/>
                  </a:lnTo>
                  <a:lnTo>
                    <a:pt x="14043" y="18429"/>
                  </a:lnTo>
                  <a:cubicBezTo>
                    <a:pt x="12931" y="17603"/>
                    <a:pt x="11998" y="16555"/>
                    <a:pt x="11303" y="15363"/>
                  </a:cubicBezTo>
                  <a:lnTo>
                    <a:pt x="11303" y="15363"/>
                  </a:lnTo>
                  <a:cubicBezTo>
                    <a:pt x="14039" y="17834"/>
                    <a:pt x="17599" y="19448"/>
                    <a:pt x="21261" y="19837"/>
                  </a:cubicBezTo>
                  <a:lnTo>
                    <a:pt x="21655" y="19884"/>
                  </a:lnTo>
                  <a:lnTo>
                    <a:pt x="21210" y="18868"/>
                  </a:lnTo>
                  <a:lnTo>
                    <a:pt x="21210" y="18868"/>
                  </a:lnTo>
                  <a:cubicBezTo>
                    <a:pt x="22369" y="20218"/>
                    <a:pt x="23755" y="21382"/>
                    <a:pt x="25281" y="22289"/>
                  </a:cubicBezTo>
                  <a:lnTo>
                    <a:pt x="25508" y="22420"/>
                  </a:lnTo>
                  <a:lnTo>
                    <a:pt x="25610" y="22184"/>
                  </a:lnTo>
                  <a:cubicBezTo>
                    <a:pt x="25762" y="21831"/>
                    <a:pt x="25623" y="20936"/>
                    <a:pt x="25493" y="20301"/>
                  </a:cubicBezTo>
                  <a:lnTo>
                    <a:pt x="25493" y="20301"/>
                  </a:lnTo>
                  <a:cubicBezTo>
                    <a:pt x="27677" y="22021"/>
                    <a:pt x="30500" y="24112"/>
                    <a:pt x="31817" y="24214"/>
                  </a:cubicBezTo>
                  <a:lnTo>
                    <a:pt x="32096" y="24237"/>
                  </a:lnTo>
                  <a:lnTo>
                    <a:pt x="32096" y="24237"/>
                  </a:lnTo>
                  <a:lnTo>
                    <a:pt x="32063" y="23958"/>
                  </a:lnTo>
                  <a:cubicBezTo>
                    <a:pt x="31813" y="21803"/>
                    <a:pt x="29958" y="19137"/>
                    <a:pt x="28469" y="16996"/>
                  </a:cubicBezTo>
                  <a:cubicBezTo>
                    <a:pt x="28308" y="16764"/>
                    <a:pt x="28150" y="16537"/>
                    <a:pt x="27997" y="16315"/>
                  </a:cubicBezTo>
                  <a:lnTo>
                    <a:pt x="27997" y="16315"/>
                  </a:lnTo>
                  <a:lnTo>
                    <a:pt x="30463" y="18113"/>
                  </a:lnTo>
                  <a:lnTo>
                    <a:pt x="30463" y="18113"/>
                  </a:lnTo>
                  <a:lnTo>
                    <a:pt x="30283" y="17468"/>
                  </a:lnTo>
                  <a:cubicBezTo>
                    <a:pt x="29425" y="14473"/>
                    <a:pt x="27830" y="11743"/>
                    <a:pt x="25647" y="9532"/>
                  </a:cubicBezTo>
                  <a:lnTo>
                    <a:pt x="25647" y="9532"/>
                  </a:lnTo>
                  <a:lnTo>
                    <a:pt x="29967" y="10491"/>
                  </a:lnTo>
                  <a:lnTo>
                    <a:pt x="29304" y="9903"/>
                  </a:lnTo>
                  <a:cubicBezTo>
                    <a:pt x="25176" y="6228"/>
                    <a:pt x="19700" y="4254"/>
                    <a:pt x="14218" y="4254"/>
                  </a:cubicBezTo>
                  <a:cubicBezTo>
                    <a:pt x="11987" y="4254"/>
                    <a:pt x="9756" y="4581"/>
                    <a:pt x="7613" y="5253"/>
                  </a:cubicBezTo>
                  <a:cubicBezTo>
                    <a:pt x="7993" y="3644"/>
                    <a:pt x="8693" y="2086"/>
                    <a:pt x="9644" y="738"/>
                  </a:cubicBezTo>
                  <a:lnTo>
                    <a:pt x="1016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37;p27">
              <a:extLst>
                <a:ext uri="{FF2B5EF4-FFF2-40B4-BE49-F238E27FC236}">
                  <a16:creationId xmlns:a16="http://schemas.microsoft.com/office/drawing/2014/main" id="{1B9B025C-AE02-4638-A98C-B9727694D58C}"/>
                </a:ext>
              </a:extLst>
            </p:cNvPr>
            <p:cNvSpPr/>
            <p:nvPr/>
          </p:nvSpPr>
          <p:spPr>
            <a:xfrm>
              <a:off x="5623987" y="3231114"/>
              <a:ext cx="227015" cy="416992"/>
            </a:xfrm>
            <a:custGeom>
              <a:avLst/>
              <a:gdLst/>
              <a:ahLst/>
              <a:cxnLst/>
              <a:rect l="l" t="t" r="r" b="b"/>
              <a:pathLst>
                <a:path w="10673" h="19607" extrusionOk="0">
                  <a:moveTo>
                    <a:pt x="8592" y="0"/>
                  </a:moveTo>
                  <a:cubicBezTo>
                    <a:pt x="5722" y="0"/>
                    <a:pt x="2858" y="995"/>
                    <a:pt x="631" y="2815"/>
                  </a:cubicBezTo>
                  <a:lnTo>
                    <a:pt x="0" y="3330"/>
                  </a:lnTo>
                  <a:lnTo>
                    <a:pt x="807" y="3224"/>
                  </a:lnTo>
                  <a:cubicBezTo>
                    <a:pt x="1038" y="3192"/>
                    <a:pt x="1272" y="3176"/>
                    <a:pt x="1505" y="3176"/>
                  </a:cubicBezTo>
                  <a:cubicBezTo>
                    <a:pt x="2157" y="3176"/>
                    <a:pt x="2809" y="3298"/>
                    <a:pt x="3417" y="3530"/>
                  </a:cubicBezTo>
                  <a:cubicBezTo>
                    <a:pt x="2290" y="4146"/>
                    <a:pt x="1558" y="5583"/>
                    <a:pt x="1289" y="7725"/>
                  </a:cubicBezTo>
                  <a:cubicBezTo>
                    <a:pt x="858" y="11128"/>
                    <a:pt x="1177" y="15458"/>
                    <a:pt x="2157" y="19607"/>
                  </a:cubicBezTo>
                  <a:lnTo>
                    <a:pt x="2606" y="19500"/>
                  </a:lnTo>
                  <a:cubicBezTo>
                    <a:pt x="1637" y="15407"/>
                    <a:pt x="1322" y="11132"/>
                    <a:pt x="1748" y="7781"/>
                  </a:cubicBezTo>
                  <a:cubicBezTo>
                    <a:pt x="1943" y="6209"/>
                    <a:pt x="2508" y="4234"/>
                    <a:pt x="4066" y="3752"/>
                  </a:cubicBezTo>
                  <a:lnTo>
                    <a:pt x="4613" y="3585"/>
                  </a:lnTo>
                  <a:lnTo>
                    <a:pt x="4098" y="3326"/>
                  </a:lnTo>
                  <a:cubicBezTo>
                    <a:pt x="3306" y="2927"/>
                    <a:pt x="2411" y="2718"/>
                    <a:pt x="1521" y="2718"/>
                  </a:cubicBezTo>
                  <a:cubicBezTo>
                    <a:pt x="3567" y="1254"/>
                    <a:pt x="6078" y="461"/>
                    <a:pt x="8591" y="461"/>
                  </a:cubicBezTo>
                  <a:cubicBezTo>
                    <a:pt x="9261" y="461"/>
                    <a:pt x="9932" y="517"/>
                    <a:pt x="10594" y="632"/>
                  </a:cubicBezTo>
                  <a:lnTo>
                    <a:pt x="10673" y="178"/>
                  </a:lnTo>
                  <a:cubicBezTo>
                    <a:pt x="9985" y="59"/>
                    <a:pt x="9288" y="0"/>
                    <a:pt x="859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38;p27">
              <a:extLst>
                <a:ext uri="{FF2B5EF4-FFF2-40B4-BE49-F238E27FC236}">
                  <a16:creationId xmlns:a16="http://schemas.microsoft.com/office/drawing/2014/main" id="{34244AC4-B04F-43B1-AF35-792CC7042F03}"/>
                </a:ext>
              </a:extLst>
            </p:cNvPr>
            <p:cNvSpPr/>
            <p:nvPr/>
          </p:nvSpPr>
          <p:spPr>
            <a:xfrm>
              <a:off x="5670117" y="3284172"/>
              <a:ext cx="194876" cy="364844"/>
            </a:xfrm>
            <a:custGeom>
              <a:avLst/>
              <a:gdLst/>
              <a:ahLst/>
              <a:cxnLst/>
              <a:rect l="l" t="t" r="r" b="b"/>
              <a:pathLst>
                <a:path w="9162" h="17155" extrusionOk="0">
                  <a:moveTo>
                    <a:pt x="8722" y="1"/>
                  </a:moveTo>
                  <a:cubicBezTo>
                    <a:pt x="7920" y="2764"/>
                    <a:pt x="6223" y="5907"/>
                    <a:pt x="4220" y="8365"/>
                  </a:cubicBezTo>
                  <a:lnTo>
                    <a:pt x="4438" y="5883"/>
                  </a:lnTo>
                  <a:lnTo>
                    <a:pt x="3987" y="5806"/>
                  </a:lnTo>
                  <a:cubicBezTo>
                    <a:pt x="2958" y="9611"/>
                    <a:pt x="1619" y="13366"/>
                    <a:pt x="1" y="16964"/>
                  </a:cubicBezTo>
                  <a:lnTo>
                    <a:pt x="423" y="17154"/>
                  </a:lnTo>
                  <a:cubicBezTo>
                    <a:pt x="1721" y="14261"/>
                    <a:pt x="2843" y="11271"/>
                    <a:pt x="3771" y="8230"/>
                  </a:cubicBezTo>
                  <a:lnTo>
                    <a:pt x="3771" y="8230"/>
                  </a:lnTo>
                  <a:lnTo>
                    <a:pt x="3636" y="9755"/>
                  </a:lnTo>
                  <a:lnTo>
                    <a:pt x="4099" y="9221"/>
                  </a:lnTo>
                  <a:cubicBezTo>
                    <a:pt x="6343" y="6649"/>
                    <a:pt x="8281" y="3163"/>
                    <a:pt x="9161" y="131"/>
                  </a:cubicBezTo>
                  <a:lnTo>
                    <a:pt x="872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39;p27">
              <a:extLst>
                <a:ext uri="{FF2B5EF4-FFF2-40B4-BE49-F238E27FC236}">
                  <a16:creationId xmlns:a16="http://schemas.microsoft.com/office/drawing/2014/main" id="{6DD90A13-4FC9-417D-BB2C-37D3B2CBF0AC}"/>
                </a:ext>
              </a:extLst>
            </p:cNvPr>
            <p:cNvSpPr/>
            <p:nvPr/>
          </p:nvSpPr>
          <p:spPr>
            <a:xfrm>
              <a:off x="6421838" y="3492300"/>
              <a:ext cx="75062" cy="160527"/>
            </a:xfrm>
            <a:custGeom>
              <a:avLst/>
              <a:gdLst/>
              <a:ahLst/>
              <a:cxnLst/>
              <a:rect l="l" t="t" r="r" b="b"/>
              <a:pathLst>
                <a:path w="3529" h="7548" extrusionOk="0">
                  <a:moveTo>
                    <a:pt x="455" y="1"/>
                  </a:moveTo>
                  <a:lnTo>
                    <a:pt x="1" y="80"/>
                  </a:lnTo>
                  <a:cubicBezTo>
                    <a:pt x="380" y="2271"/>
                    <a:pt x="988" y="4224"/>
                    <a:pt x="1627" y="6287"/>
                  </a:cubicBezTo>
                  <a:cubicBezTo>
                    <a:pt x="1739" y="6644"/>
                    <a:pt x="1854" y="7006"/>
                    <a:pt x="1957" y="7339"/>
                  </a:cubicBezTo>
                  <a:lnTo>
                    <a:pt x="2115" y="7548"/>
                  </a:lnTo>
                  <a:lnTo>
                    <a:pt x="2365" y="7501"/>
                  </a:lnTo>
                  <a:cubicBezTo>
                    <a:pt x="2652" y="7256"/>
                    <a:pt x="3529" y="3835"/>
                    <a:pt x="3033" y="1595"/>
                  </a:cubicBezTo>
                  <a:lnTo>
                    <a:pt x="3033" y="1595"/>
                  </a:lnTo>
                  <a:lnTo>
                    <a:pt x="2583" y="1697"/>
                  </a:lnTo>
                  <a:cubicBezTo>
                    <a:pt x="2954" y="3384"/>
                    <a:pt x="2517" y="5633"/>
                    <a:pt x="2226" y="6653"/>
                  </a:cubicBezTo>
                  <a:cubicBezTo>
                    <a:pt x="2170" y="6486"/>
                    <a:pt x="2119" y="6319"/>
                    <a:pt x="2068" y="6152"/>
                  </a:cubicBezTo>
                  <a:cubicBezTo>
                    <a:pt x="1433" y="4098"/>
                    <a:pt x="831" y="2166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40;p27">
              <a:extLst>
                <a:ext uri="{FF2B5EF4-FFF2-40B4-BE49-F238E27FC236}">
                  <a16:creationId xmlns:a16="http://schemas.microsoft.com/office/drawing/2014/main" id="{2AB70D5B-C417-415D-A308-A5556982AAE8}"/>
                </a:ext>
              </a:extLst>
            </p:cNvPr>
            <p:cNvSpPr/>
            <p:nvPr/>
          </p:nvSpPr>
          <p:spPr>
            <a:xfrm>
              <a:off x="5793174" y="4301506"/>
              <a:ext cx="56919" cy="297766"/>
            </a:xfrm>
            <a:custGeom>
              <a:avLst/>
              <a:gdLst/>
              <a:ahLst/>
              <a:cxnLst/>
              <a:rect l="l" t="t" r="r" b="b"/>
              <a:pathLst>
                <a:path w="2676" h="14001" extrusionOk="0">
                  <a:moveTo>
                    <a:pt x="2217" y="0"/>
                  </a:moveTo>
                  <a:cubicBezTo>
                    <a:pt x="1855" y="4669"/>
                    <a:pt x="1109" y="9342"/>
                    <a:pt x="1" y="13889"/>
                  </a:cubicBezTo>
                  <a:lnTo>
                    <a:pt x="446" y="14001"/>
                  </a:lnTo>
                  <a:cubicBezTo>
                    <a:pt x="1563" y="9425"/>
                    <a:pt x="2309" y="4729"/>
                    <a:pt x="2675" y="33"/>
                  </a:cubicBezTo>
                  <a:lnTo>
                    <a:pt x="221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41;p27">
              <a:extLst>
                <a:ext uri="{FF2B5EF4-FFF2-40B4-BE49-F238E27FC236}">
                  <a16:creationId xmlns:a16="http://schemas.microsoft.com/office/drawing/2014/main" id="{43B4EA9F-9354-46A7-89A4-285AA11F6F16}"/>
                </a:ext>
              </a:extLst>
            </p:cNvPr>
            <p:cNvSpPr/>
            <p:nvPr/>
          </p:nvSpPr>
          <p:spPr>
            <a:xfrm>
              <a:off x="5876992" y="4263844"/>
              <a:ext cx="406470" cy="275776"/>
            </a:xfrm>
            <a:custGeom>
              <a:avLst/>
              <a:gdLst/>
              <a:ahLst/>
              <a:cxnLst/>
              <a:rect l="l" t="t" r="r" b="b"/>
              <a:pathLst>
                <a:path w="19110" h="12967" extrusionOk="0">
                  <a:moveTo>
                    <a:pt x="70" y="0"/>
                  </a:moveTo>
                  <a:cubicBezTo>
                    <a:pt x="1" y="1998"/>
                    <a:pt x="14" y="4344"/>
                    <a:pt x="658" y="6556"/>
                  </a:cubicBezTo>
                  <a:cubicBezTo>
                    <a:pt x="1345" y="8924"/>
                    <a:pt x="2694" y="10820"/>
                    <a:pt x="4451" y="11905"/>
                  </a:cubicBezTo>
                  <a:cubicBezTo>
                    <a:pt x="5615" y="12619"/>
                    <a:pt x="6978" y="12967"/>
                    <a:pt x="8382" y="12967"/>
                  </a:cubicBezTo>
                  <a:cubicBezTo>
                    <a:pt x="10603" y="12967"/>
                    <a:pt x="12925" y="12100"/>
                    <a:pt x="14728" y="10454"/>
                  </a:cubicBezTo>
                  <a:cubicBezTo>
                    <a:pt x="17148" y="8252"/>
                    <a:pt x="18706" y="4761"/>
                    <a:pt x="19110" y="626"/>
                  </a:cubicBezTo>
                  <a:lnTo>
                    <a:pt x="18650" y="580"/>
                  </a:lnTo>
                  <a:cubicBezTo>
                    <a:pt x="18256" y="4604"/>
                    <a:pt x="16754" y="7992"/>
                    <a:pt x="14422" y="10116"/>
                  </a:cubicBezTo>
                  <a:cubicBezTo>
                    <a:pt x="12722" y="11665"/>
                    <a:pt x="10480" y="12487"/>
                    <a:pt x="8356" y="12487"/>
                  </a:cubicBezTo>
                  <a:cubicBezTo>
                    <a:pt x="7036" y="12487"/>
                    <a:pt x="5762" y="12169"/>
                    <a:pt x="4691" y="11511"/>
                  </a:cubicBezTo>
                  <a:cubicBezTo>
                    <a:pt x="3032" y="10491"/>
                    <a:pt x="1757" y="8683"/>
                    <a:pt x="1099" y="6430"/>
                  </a:cubicBezTo>
                  <a:cubicBezTo>
                    <a:pt x="473" y="4275"/>
                    <a:pt x="459" y="1979"/>
                    <a:pt x="529" y="19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42;p27">
              <a:extLst>
                <a:ext uri="{FF2B5EF4-FFF2-40B4-BE49-F238E27FC236}">
                  <a16:creationId xmlns:a16="http://schemas.microsoft.com/office/drawing/2014/main" id="{1371CDE9-3181-470F-94DB-C593A7918528}"/>
                </a:ext>
              </a:extLst>
            </p:cNvPr>
            <p:cNvSpPr/>
            <p:nvPr/>
          </p:nvSpPr>
          <p:spPr>
            <a:xfrm>
              <a:off x="6306990" y="4308013"/>
              <a:ext cx="55025" cy="300446"/>
            </a:xfrm>
            <a:custGeom>
              <a:avLst/>
              <a:gdLst/>
              <a:ahLst/>
              <a:cxnLst/>
              <a:rect l="l" t="t" r="r" b="b"/>
              <a:pathLst>
                <a:path w="2587" h="14127" extrusionOk="0">
                  <a:moveTo>
                    <a:pt x="458" y="0"/>
                  </a:moveTo>
                  <a:lnTo>
                    <a:pt x="0" y="5"/>
                  </a:lnTo>
                  <a:cubicBezTo>
                    <a:pt x="50" y="4789"/>
                    <a:pt x="773" y="9541"/>
                    <a:pt x="2146" y="14126"/>
                  </a:cubicBezTo>
                  <a:lnTo>
                    <a:pt x="2587" y="13996"/>
                  </a:lnTo>
                  <a:cubicBezTo>
                    <a:pt x="1228" y="9453"/>
                    <a:pt x="510" y="474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" name="Google Shape;243;p27">
              <a:extLst>
                <a:ext uri="{FF2B5EF4-FFF2-40B4-BE49-F238E27FC236}">
                  <a16:creationId xmlns:a16="http://schemas.microsoft.com/office/drawing/2014/main" id="{B9572CF0-B2E2-4EF7-9A6A-08B6886ED814}"/>
                </a:ext>
              </a:extLst>
            </p:cNvPr>
            <p:cNvCxnSpPr/>
            <p:nvPr/>
          </p:nvCxnSpPr>
          <p:spPr>
            <a:xfrm>
              <a:off x="5523620" y="4608451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244;p27">
              <a:extLst>
                <a:ext uri="{FF2B5EF4-FFF2-40B4-BE49-F238E27FC236}">
                  <a16:creationId xmlns:a16="http://schemas.microsoft.com/office/drawing/2014/main" id="{3873C476-3F44-453D-8D0A-A22D14E30070}"/>
                </a:ext>
              </a:extLst>
            </p:cNvPr>
            <p:cNvCxnSpPr/>
            <p:nvPr/>
          </p:nvCxnSpPr>
          <p:spPr>
            <a:xfrm>
              <a:off x="7297256" y="4608451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245;p27">
              <a:extLst>
                <a:ext uri="{FF2B5EF4-FFF2-40B4-BE49-F238E27FC236}">
                  <a16:creationId xmlns:a16="http://schemas.microsoft.com/office/drawing/2014/main" id="{7BD94DB2-B5D0-4E22-AF7A-A01F5969368E}"/>
                </a:ext>
              </a:extLst>
            </p:cNvPr>
            <p:cNvCxnSpPr/>
            <p:nvPr/>
          </p:nvCxnSpPr>
          <p:spPr>
            <a:xfrm>
              <a:off x="7297256" y="2651699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8" name="Google Shape;246;p27">
              <a:extLst>
                <a:ext uri="{FF2B5EF4-FFF2-40B4-BE49-F238E27FC236}">
                  <a16:creationId xmlns:a16="http://schemas.microsoft.com/office/drawing/2014/main" id="{A089826A-52EF-453F-9939-02EE8B2CEE26}"/>
                </a:ext>
              </a:extLst>
            </p:cNvPr>
            <p:cNvSpPr/>
            <p:nvPr/>
          </p:nvSpPr>
          <p:spPr>
            <a:xfrm>
              <a:off x="5569936" y="3718504"/>
              <a:ext cx="128407" cy="134070"/>
            </a:xfrm>
            <a:custGeom>
              <a:avLst/>
              <a:gdLst/>
              <a:ahLst/>
              <a:cxnLst/>
              <a:rect l="l" t="t" r="r" b="b"/>
              <a:pathLst>
                <a:path w="6037" h="6304" extrusionOk="0">
                  <a:moveTo>
                    <a:pt x="2881" y="0"/>
                  </a:moveTo>
                  <a:cubicBezTo>
                    <a:pt x="2848" y="0"/>
                    <a:pt x="2815" y="1"/>
                    <a:pt x="2782" y="3"/>
                  </a:cubicBezTo>
                  <a:cubicBezTo>
                    <a:pt x="2092" y="21"/>
                    <a:pt x="1402" y="369"/>
                    <a:pt x="882" y="948"/>
                  </a:cubicBezTo>
                  <a:cubicBezTo>
                    <a:pt x="298" y="1602"/>
                    <a:pt x="1" y="2446"/>
                    <a:pt x="71" y="3267"/>
                  </a:cubicBezTo>
                  <a:lnTo>
                    <a:pt x="529" y="3229"/>
                  </a:lnTo>
                  <a:cubicBezTo>
                    <a:pt x="469" y="2534"/>
                    <a:pt x="724" y="1815"/>
                    <a:pt x="1225" y="1254"/>
                  </a:cubicBezTo>
                  <a:cubicBezTo>
                    <a:pt x="1661" y="768"/>
                    <a:pt x="2236" y="475"/>
                    <a:pt x="2797" y="462"/>
                  </a:cubicBezTo>
                  <a:cubicBezTo>
                    <a:pt x="2808" y="462"/>
                    <a:pt x="2819" y="462"/>
                    <a:pt x="2830" y="462"/>
                  </a:cubicBezTo>
                  <a:cubicBezTo>
                    <a:pt x="3385" y="462"/>
                    <a:pt x="3960" y="707"/>
                    <a:pt x="4410" y="1157"/>
                  </a:cubicBezTo>
                  <a:cubicBezTo>
                    <a:pt x="4883" y="1626"/>
                    <a:pt x="5161" y="2232"/>
                    <a:pt x="5207" y="2854"/>
                  </a:cubicBezTo>
                  <a:cubicBezTo>
                    <a:pt x="4832" y="2878"/>
                    <a:pt x="4466" y="3053"/>
                    <a:pt x="4164" y="3359"/>
                  </a:cubicBezTo>
                  <a:cubicBezTo>
                    <a:pt x="3752" y="3781"/>
                    <a:pt x="3561" y="4356"/>
                    <a:pt x="3655" y="4898"/>
                  </a:cubicBezTo>
                  <a:cubicBezTo>
                    <a:pt x="3743" y="5431"/>
                    <a:pt x="4109" y="5899"/>
                    <a:pt x="4628" y="6141"/>
                  </a:cubicBezTo>
                  <a:cubicBezTo>
                    <a:pt x="4860" y="6252"/>
                    <a:pt x="5096" y="6303"/>
                    <a:pt x="5328" y="6303"/>
                  </a:cubicBezTo>
                  <a:cubicBezTo>
                    <a:pt x="5578" y="6303"/>
                    <a:pt x="5819" y="6243"/>
                    <a:pt x="6037" y="6117"/>
                  </a:cubicBezTo>
                  <a:lnTo>
                    <a:pt x="5805" y="5719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4"/>
                  </a:cubicBezTo>
                  <a:cubicBezTo>
                    <a:pt x="4438" y="5548"/>
                    <a:pt x="4173" y="5208"/>
                    <a:pt x="4109" y="4819"/>
                  </a:cubicBezTo>
                  <a:cubicBezTo>
                    <a:pt x="4039" y="4430"/>
                    <a:pt x="4192" y="3995"/>
                    <a:pt x="4494" y="3679"/>
                  </a:cubicBezTo>
                  <a:cubicBezTo>
                    <a:pt x="4729" y="3439"/>
                    <a:pt x="5016" y="3310"/>
                    <a:pt x="5293" y="3310"/>
                  </a:cubicBezTo>
                  <a:cubicBezTo>
                    <a:pt x="5331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71" y="3100"/>
                  </a:lnTo>
                  <a:cubicBezTo>
                    <a:pt x="5694" y="2270"/>
                    <a:pt x="5356" y="1444"/>
                    <a:pt x="4740" y="833"/>
                  </a:cubicBezTo>
                  <a:cubicBezTo>
                    <a:pt x="4214" y="307"/>
                    <a:pt x="3541" y="0"/>
                    <a:pt x="288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9" name="Google Shape;247;p27">
              <a:extLst>
                <a:ext uri="{FF2B5EF4-FFF2-40B4-BE49-F238E27FC236}">
                  <a16:creationId xmlns:a16="http://schemas.microsoft.com/office/drawing/2014/main" id="{BFDDCCDD-8577-45C7-B889-A335E9C62C87}"/>
                </a:ext>
              </a:extLst>
            </p:cNvPr>
            <p:cNvCxnSpPr/>
            <p:nvPr/>
          </p:nvCxnSpPr>
          <p:spPr>
            <a:xfrm>
              <a:off x="5523620" y="2651699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2" name="Google Shape;1412;p53"/>
          <p:cNvGrpSpPr/>
          <p:nvPr/>
        </p:nvGrpSpPr>
        <p:grpSpPr>
          <a:xfrm flipH="1">
            <a:off x="378491" y="3312898"/>
            <a:ext cx="1620937" cy="1620937"/>
            <a:chOff x="6186996" y="2375625"/>
            <a:chExt cx="1916908" cy="1916908"/>
          </a:xfrm>
        </p:grpSpPr>
        <p:sp>
          <p:nvSpPr>
            <p:cNvPr id="1413" name="Google Shape;1413;p53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4" name="Google Shape;1414;p53"/>
            <p:cNvCxnSpPr>
              <a:stCxn id="1413" idx="0"/>
              <a:endCxn id="1415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5" name="Google Shape;1415;p53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6" name="Google Shape;1416;p53"/>
            <p:cNvCxnSpPr>
              <a:stCxn id="1417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7" name="Google Shape;1417;p53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8" name="Google Shape;1418;p53"/>
            <p:cNvCxnSpPr>
              <a:stCxn id="1413" idx="2"/>
              <a:endCxn id="1419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9" name="Google Shape;1419;p53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0" name="Google Shape;1420;p53"/>
            <p:cNvCxnSpPr>
              <a:stCxn id="1421" idx="0"/>
              <a:endCxn id="1413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1" name="Google Shape;1421;p53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2" name="Google Shape;1422;p53"/>
            <p:cNvCxnSpPr>
              <a:endCxn id="1423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3" name="Google Shape;1423;p53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4" name="Google Shape;1424;p53"/>
            <p:cNvCxnSpPr>
              <a:stCxn id="1425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5" name="Google Shape;1425;p53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6" name="Google Shape;1426;p53"/>
            <p:cNvCxnSpPr>
              <a:endCxn id="1427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7" name="Google Shape;1427;p53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8" name="Google Shape;1428;p53"/>
            <p:cNvCxnSpPr>
              <a:stCxn id="1429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9" name="Google Shape;1429;p53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3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3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" name="Google Shape;1433;p53"/>
          <p:cNvGrpSpPr/>
          <p:nvPr/>
        </p:nvGrpSpPr>
        <p:grpSpPr>
          <a:xfrm>
            <a:off x="8245052" y="2953157"/>
            <a:ext cx="429149" cy="429149"/>
            <a:chOff x="7942477" y="2247857"/>
            <a:chExt cx="429149" cy="429149"/>
          </a:xfrm>
        </p:grpSpPr>
        <p:sp>
          <p:nvSpPr>
            <p:cNvPr id="1434" name="Google Shape;1434;p53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5" name="Google Shape;1435;p53"/>
            <p:cNvCxnSpPr>
              <a:stCxn id="1434" idx="0"/>
              <a:endCxn id="1436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36" name="Google Shape;1436;p53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7" name="Google Shape;1437;p53"/>
            <p:cNvCxnSpPr>
              <a:stCxn id="1438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38" name="Google Shape;1438;p53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9" name="Google Shape;1439;p53"/>
            <p:cNvCxnSpPr>
              <a:stCxn id="1434" idx="2"/>
              <a:endCxn id="1440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0" name="Google Shape;1440;p53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1" name="Google Shape;1441;p53"/>
            <p:cNvCxnSpPr>
              <a:stCxn id="1442" idx="0"/>
              <a:endCxn id="1434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2" name="Google Shape;1442;p53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3" name="Google Shape;1443;p53"/>
            <p:cNvCxnSpPr>
              <a:endCxn id="1444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4" name="Google Shape;1444;p53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5" name="Google Shape;1445;p53"/>
            <p:cNvCxnSpPr>
              <a:stCxn id="1446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6" name="Google Shape;1446;p53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2" name="Google Shape;1452;p53"/>
            <p:cNvCxnSpPr>
              <a:stCxn id="1447" idx="4"/>
              <a:endCxn id="1434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3" name="Google Shape;1453;p53"/>
            <p:cNvCxnSpPr>
              <a:stCxn id="1448" idx="0"/>
              <a:endCxn id="1434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54" name="Google Shape;1454;p53"/>
          <p:cNvGrpSpPr/>
          <p:nvPr/>
        </p:nvGrpSpPr>
        <p:grpSpPr>
          <a:xfrm>
            <a:off x="6823744" y="95404"/>
            <a:ext cx="1108792" cy="1108792"/>
            <a:chOff x="7942477" y="2247857"/>
            <a:chExt cx="429149" cy="429149"/>
          </a:xfrm>
        </p:grpSpPr>
        <p:sp>
          <p:nvSpPr>
            <p:cNvPr id="1455" name="Google Shape;1455;p53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6" name="Google Shape;1456;p53"/>
            <p:cNvCxnSpPr>
              <a:stCxn id="1455" idx="0"/>
              <a:endCxn id="1457" idx="4"/>
            </p:cNvCxnSpPr>
            <p:nvPr/>
          </p:nvCxnSpPr>
          <p:spPr>
            <a:xfrm>
              <a:off x="8251338" y="25567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7" name="Google Shape;1457;p53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8" name="Google Shape;1458;p53"/>
            <p:cNvCxnSpPr>
              <a:stCxn id="1459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9" name="Google Shape;1459;p53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0" name="Google Shape;1460;p53"/>
            <p:cNvCxnSpPr>
              <a:stCxn id="1455" idx="2"/>
              <a:endCxn id="1461" idx="4"/>
            </p:cNvCxnSpPr>
            <p:nvPr/>
          </p:nvCxnSpPr>
          <p:spPr>
            <a:xfrm rot="10800000" flipH="1">
              <a:off x="8251338" y="23353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1" name="Google Shape;1461;p53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2" name="Google Shape;1462;p53"/>
            <p:cNvCxnSpPr>
              <a:stCxn id="1463" idx="0"/>
              <a:endCxn id="1455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3" name="Google Shape;1463;p53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4" name="Google Shape;1464;p53"/>
            <p:cNvCxnSpPr>
              <a:endCxn id="1465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5" name="Google Shape;1465;p53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6" name="Google Shape;1466;p53"/>
            <p:cNvCxnSpPr>
              <a:stCxn id="1467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7" name="Google Shape;1467;p53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73" name="Google Shape;1473;p53"/>
            <p:cNvCxnSpPr>
              <a:stCxn id="1468" idx="4"/>
              <a:endCxn id="1455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4" name="Google Shape;1474;p53"/>
            <p:cNvCxnSpPr>
              <a:stCxn id="1469" idx="0"/>
              <a:endCxn id="1455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" name="Google Shape;1024;p48">
            <a:extLst>
              <a:ext uri="{FF2B5EF4-FFF2-40B4-BE49-F238E27FC236}">
                <a16:creationId xmlns:a16="http://schemas.microsoft.com/office/drawing/2014/main" id="{3713FE1B-2056-4681-B74C-2C6BE2EB41DF}"/>
              </a:ext>
            </a:extLst>
          </p:cNvPr>
          <p:cNvSpPr txBox="1">
            <a:spLocks/>
          </p:cNvSpPr>
          <p:nvPr/>
        </p:nvSpPr>
        <p:spPr>
          <a:xfrm>
            <a:off x="832550" y="816683"/>
            <a:ext cx="7438307" cy="801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48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6000"/>
              <a:buFont typeface="Staatliches"/>
              <a:buNone/>
              <a:defRPr sz="6000" b="0" i="0" u="none" strike="noStrike" cap="none">
                <a:solidFill>
                  <a:srgbClr val="20124D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s-SV" sz="5400" dirty="0">
                <a:solidFill>
                  <a:schemeClr val="dk1"/>
                </a:solidFill>
              </a:rPr>
              <a:t>PERO </a:t>
            </a:r>
          </a:p>
          <a:p>
            <a:r>
              <a:rPr lang="es-SV" sz="5400" dirty="0">
                <a:solidFill>
                  <a:schemeClr val="dk1"/>
                </a:solidFill>
              </a:rPr>
              <a:t>ES </a:t>
            </a:r>
          </a:p>
          <a:p>
            <a:r>
              <a:rPr lang="es-SV" sz="5400" dirty="0">
                <a:solidFill>
                  <a:schemeClr val="dk1"/>
                </a:solidFill>
              </a:rPr>
              <a:t>SOLO </a:t>
            </a:r>
          </a:p>
          <a:p>
            <a:r>
              <a:rPr lang="es-SV" sz="5400" dirty="0">
                <a:solidFill>
                  <a:schemeClr val="dk1"/>
                </a:solidFill>
              </a:rPr>
              <a:t>EL INICIO…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742999" y="442118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000" dirty="0" err="1">
                <a:solidFill>
                  <a:schemeClr val="dk1"/>
                </a:solidFill>
              </a:rPr>
              <a:t>AEROPUERTOs</a:t>
            </a:r>
            <a:endParaRPr sz="4000" dirty="0">
              <a:solidFill>
                <a:schemeClr val="dk1"/>
              </a:solidFill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11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743000" y="472264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000" dirty="0">
                <a:solidFill>
                  <a:schemeClr val="dk1"/>
                </a:solidFill>
              </a:rPr>
              <a:t>TRÁFICO…</a:t>
            </a:r>
            <a:endParaRPr sz="4000" dirty="0">
              <a:solidFill>
                <a:schemeClr val="dk1"/>
              </a:solidFill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42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743000" y="472264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000" dirty="0">
                <a:solidFill>
                  <a:schemeClr val="dk1"/>
                </a:solidFill>
              </a:rPr>
              <a:t>… SEGURIDAD INDUSTRIAL, ETC.</a:t>
            </a:r>
            <a:endParaRPr sz="4000" dirty="0">
              <a:solidFill>
                <a:schemeClr val="dk1"/>
              </a:solidFill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7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1" name="Google Shape;1341;p52"/>
          <p:cNvGrpSpPr/>
          <p:nvPr/>
        </p:nvGrpSpPr>
        <p:grpSpPr>
          <a:xfrm flipH="1">
            <a:off x="6786013" y="787288"/>
            <a:ext cx="1620937" cy="1620937"/>
            <a:chOff x="6186996" y="2375625"/>
            <a:chExt cx="1916908" cy="1916908"/>
          </a:xfrm>
        </p:grpSpPr>
        <p:sp>
          <p:nvSpPr>
            <p:cNvPr id="1342" name="Google Shape;1342;p52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3" name="Google Shape;1343;p52"/>
            <p:cNvCxnSpPr>
              <a:stCxn id="1342" idx="0"/>
              <a:endCxn id="1344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4" name="Google Shape;1344;p52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5" name="Google Shape;1345;p52"/>
            <p:cNvCxnSpPr>
              <a:stCxn id="1346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6" name="Google Shape;1346;p52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7" name="Google Shape;1347;p52"/>
            <p:cNvCxnSpPr>
              <a:stCxn id="1342" idx="2"/>
              <a:endCxn id="1348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8" name="Google Shape;1348;p52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9" name="Google Shape;1349;p52"/>
            <p:cNvCxnSpPr>
              <a:stCxn id="1350" idx="0"/>
              <a:endCxn id="1342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0" name="Google Shape;1350;p52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1" name="Google Shape;1351;p52"/>
            <p:cNvCxnSpPr>
              <a:endCxn id="1352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2" name="Google Shape;1352;p52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3" name="Google Shape;1353;p52"/>
            <p:cNvCxnSpPr>
              <a:stCxn id="1354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4" name="Google Shape;1354;p52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5" name="Google Shape;1355;p52"/>
            <p:cNvCxnSpPr>
              <a:endCxn id="1356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6" name="Google Shape;1356;p52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7" name="Google Shape;1357;p52"/>
            <p:cNvCxnSpPr>
              <a:stCxn id="1358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8" name="Google Shape;1358;p52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52"/>
          <p:cNvGrpSpPr/>
          <p:nvPr/>
        </p:nvGrpSpPr>
        <p:grpSpPr>
          <a:xfrm>
            <a:off x="582815" y="899390"/>
            <a:ext cx="429149" cy="429149"/>
            <a:chOff x="7942477" y="2247857"/>
            <a:chExt cx="429149" cy="429149"/>
          </a:xfrm>
        </p:grpSpPr>
        <p:sp>
          <p:nvSpPr>
            <p:cNvPr id="1363" name="Google Shape;1363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4" name="Google Shape;1364;p52"/>
            <p:cNvCxnSpPr>
              <a:stCxn id="1363" idx="0"/>
              <a:endCxn id="1365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5" name="Google Shape;1365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6" name="Google Shape;1366;p52"/>
            <p:cNvCxnSpPr>
              <a:stCxn id="1367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7" name="Google Shape;1367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8" name="Google Shape;1368;p52"/>
            <p:cNvCxnSpPr>
              <a:stCxn id="1363" idx="2"/>
              <a:endCxn id="1369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9" name="Google Shape;1369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0" name="Google Shape;1370;p52"/>
            <p:cNvCxnSpPr>
              <a:stCxn id="1371" idx="0"/>
              <a:endCxn id="1363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1" name="Google Shape;1371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2" name="Google Shape;1372;p52"/>
            <p:cNvCxnSpPr>
              <a:endCxn id="1373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3" name="Google Shape;1373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4" name="Google Shape;1374;p52"/>
            <p:cNvCxnSpPr>
              <a:stCxn id="1375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5" name="Google Shape;1375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1" name="Google Shape;1381;p52"/>
            <p:cNvCxnSpPr>
              <a:stCxn id="1376" idx="4"/>
              <a:endCxn id="1363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2" name="Google Shape;1382;p52"/>
            <p:cNvCxnSpPr>
              <a:stCxn id="1377" idx="0"/>
              <a:endCxn id="1363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83" name="Google Shape;1383;p52"/>
          <p:cNvGrpSpPr/>
          <p:nvPr/>
        </p:nvGrpSpPr>
        <p:grpSpPr>
          <a:xfrm>
            <a:off x="817550" y="3109448"/>
            <a:ext cx="1108792" cy="1108792"/>
            <a:chOff x="7942477" y="2247857"/>
            <a:chExt cx="429149" cy="429149"/>
          </a:xfrm>
        </p:grpSpPr>
        <p:sp>
          <p:nvSpPr>
            <p:cNvPr id="1384" name="Google Shape;1384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5" name="Google Shape;1385;p52"/>
            <p:cNvCxnSpPr>
              <a:stCxn id="1384" idx="0"/>
              <a:endCxn id="1386" idx="4"/>
            </p:cNvCxnSpPr>
            <p:nvPr/>
          </p:nvCxnSpPr>
          <p:spPr>
            <a:xfrm>
              <a:off x="8251338" y="25567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6" name="Google Shape;1386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7" name="Google Shape;1387;p52"/>
            <p:cNvCxnSpPr>
              <a:stCxn id="1388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8" name="Google Shape;1388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9" name="Google Shape;1389;p52"/>
            <p:cNvCxnSpPr>
              <a:stCxn id="1384" idx="2"/>
              <a:endCxn id="1390" idx="4"/>
            </p:cNvCxnSpPr>
            <p:nvPr/>
          </p:nvCxnSpPr>
          <p:spPr>
            <a:xfrm rot="10800000" flipH="1">
              <a:off x="8251338" y="23353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0" name="Google Shape;1390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1" name="Google Shape;1391;p52"/>
            <p:cNvCxnSpPr>
              <a:stCxn id="1392" idx="0"/>
              <a:endCxn id="1384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2" name="Google Shape;1392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3" name="Google Shape;1393;p52"/>
            <p:cNvCxnSpPr>
              <a:endCxn id="1394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4" name="Google Shape;1394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5" name="Google Shape;1395;p52"/>
            <p:cNvCxnSpPr>
              <a:stCxn id="1396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6" name="Google Shape;1396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02" name="Google Shape;1402;p52"/>
            <p:cNvCxnSpPr>
              <a:stCxn id="1397" idx="4"/>
              <a:endCxn id="1384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3" name="Google Shape;1403;p52"/>
            <p:cNvCxnSpPr>
              <a:stCxn id="1398" idx="0"/>
              <a:endCxn id="1384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6" name="Imagen 65">
            <a:extLst>
              <a:ext uri="{FF2B5EF4-FFF2-40B4-BE49-F238E27FC236}">
                <a16:creationId xmlns:a16="http://schemas.microsoft.com/office/drawing/2014/main" id="{DB151FF3-A3D6-4687-BD48-333B3053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787" y="785445"/>
            <a:ext cx="3082314" cy="3082314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61EB35D1-9AAC-4033-A96C-924AD911D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6121027" y="3545743"/>
            <a:ext cx="3082313" cy="2013315"/>
          </a:xfrm>
        </p:spPr>
        <p:txBody>
          <a:bodyPr/>
          <a:lstStyle/>
          <a:p>
            <a:pPr marL="0" lvl="0" indent="0" algn="ctr">
              <a:buClr>
                <a:schemeClr val="dk1"/>
              </a:buClr>
              <a:buSzPts val="1100"/>
            </a:pPr>
            <a:r>
              <a:rPr lang="es-SV" b="1" dirty="0"/>
              <a:t>Contáctanos</a:t>
            </a:r>
          </a:p>
          <a:p>
            <a:pPr marL="0" lvl="0" indent="0" algn="ctr">
              <a:buClr>
                <a:schemeClr val="dk1"/>
              </a:buClr>
              <a:buSzPts val="1100"/>
            </a:pPr>
            <a:r>
              <a:rPr lang="es-SV" dirty="0"/>
              <a:t>3dcovid@kompany.work </a:t>
            </a:r>
          </a:p>
          <a:p>
            <a:pPr marL="0" lvl="0" indent="0" algn="ctr">
              <a:buClr>
                <a:schemeClr val="dk1"/>
              </a:buClr>
              <a:buSzPts val="1100"/>
            </a:pPr>
            <a:r>
              <a:rPr lang="es-SV" dirty="0"/>
              <a:t>+593 987 0162 77</a:t>
            </a:r>
          </a:p>
          <a:p>
            <a:pPr marL="0" lvl="0" indent="0" algn="ctr">
              <a:buClr>
                <a:schemeClr val="dk1"/>
              </a:buClr>
              <a:buSzPts val="1100"/>
            </a:pPr>
            <a:r>
              <a:rPr lang="es-SV" dirty="0"/>
              <a:t>+593 994 9870 48</a:t>
            </a:r>
          </a:p>
        </p:txBody>
      </p:sp>
      <p:sp>
        <p:nvSpPr>
          <p:cNvPr id="70" name="Subtítulo 2">
            <a:extLst>
              <a:ext uri="{FF2B5EF4-FFF2-40B4-BE49-F238E27FC236}">
                <a16:creationId xmlns:a16="http://schemas.microsoft.com/office/drawing/2014/main" id="{5B57FD08-D46E-4C54-A823-D39EABBB9D43}"/>
              </a:ext>
            </a:extLst>
          </p:cNvPr>
          <p:cNvSpPr txBox="1">
            <a:spLocks/>
          </p:cNvSpPr>
          <p:nvPr/>
        </p:nvSpPr>
        <p:spPr>
          <a:xfrm flipH="1">
            <a:off x="3878663" y="4804316"/>
            <a:ext cx="1929300" cy="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Abel"/>
              <a:buNone/>
              <a:defRPr sz="18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</a:pPr>
            <a:r>
              <a:rPr lang="es-SV" sz="700" b="1" dirty="0"/>
              <a:t>Créditos: </a:t>
            </a:r>
            <a:r>
              <a:rPr lang="es-SV" sz="700" dirty="0" err="1"/>
              <a:t>Slidego</a:t>
            </a:r>
            <a:r>
              <a:rPr lang="es-SV" sz="700" dirty="0"/>
              <a:t>, </a:t>
            </a:r>
            <a:r>
              <a:rPr lang="es-SV" sz="700" dirty="0" err="1"/>
              <a:t>Flaticon</a:t>
            </a:r>
            <a:r>
              <a:rPr lang="es-SV" sz="700" dirty="0"/>
              <a:t> y </a:t>
            </a:r>
            <a:r>
              <a:rPr lang="es-SV" sz="700" dirty="0" err="1"/>
              <a:t>Freepik</a:t>
            </a:r>
            <a:r>
              <a:rPr lang="es-SV" sz="700" dirty="0"/>
              <a:t> </a:t>
            </a:r>
            <a:r>
              <a:rPr lang="es-SV" sz="700" b="1" dirty="0"/>
              <a:t> </a:t>
            </a:r>
            <a:endParaRPr lang="es-SV" sz="700" dirty="0"/>
          </a:p>
        </p:txBody>
      </p:sp>
    </p:spTree>
    <p:extLst>
      <p:ext uri="{BB962C8B-B14F-4D97-AF65-F5344CB8AC3E}">
        <p14:creationId xmlns:p14="http://schemas.microsoft.com/office/powerpoint/2010/main" val="488108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52"/>
          <p:cNvSpPr txBox="1">
            <a:spLocks noGrp="1"/>
          </p:cNvSpPr>
          <p:nvPr>
            <p:ph type="title"/>
          </p:nvPr>
        </p:nvSpPr>
        <p:spPr>
          <a:xfrm>
            <a:off x="1872350" y="1732775"/>
            <a:ext cx="5387400" cy="17473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800" dirty="0"/>
              <a:t>UN VISTAZO EN TIEMPO REAL…</a:t>
            </a:r>
            <a:endParaRPr sz="4800" dirty="0"/>
          </a:p>
        </p:txBody>
      </p:sp>
      <p:grpSp>
        <p:nvGrpSpPr>
          <p:cNvPr id="1341" name="Google Shape;1341;p52"/>
          <p:cNvGrpSpPr/>
          <p:nvPr/>
        </p:nvGrpSpPr>
        <p:grpSpPr>
          <a:xfrm flipH="1">
            <a:off x="7271650" y="166912"/>
            <a:ext cx="1620937" cy="1620937"/>
            <a:chOff x="6186996" y="2375625"/>
            <a:chExt cx="1916908" cy="1916908"/>
          </a:xfrm>
        </p:grpSpPr>
        <p:sp>
          <p:nvSpPr>
            <p:cNvPr id="1342" name="Google Shape;1342;p52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3" name="Google Shape;1343;p52"/>
            <p:cNvCxnSpPr>
              <a:stCxn id="1342" idx="0"/>
              <a:endCxn id="1344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4" name="Google Shape;1344;p52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5" name="Google Shape;1345;p52"/>
            <p:cNvCxnSpPr>
              <a:stCxn id="1346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6" name="Google Shape;1346;p52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7" name="Google Shape;1347;p52"/>
            <p:cNvCxnSpPr>
              <a:stCxn id="1342" idx="2"/>
              <a:endCxn id="1348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8" name="Google Shape;1348;p52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9" name="Google Shape;1349;p52"/>
            <p:cNvCxnSpPr>
              <a:stCxn id="1350" idx="0"/>
              <a:endCxn id="1342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0" name="Google Shape;1350;p52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1" name="Google Shape;1351;p52"/>
            <p:cNvCxnSpPr>
              <a:endCxn id="1352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2" name="Google Shape;1352;p52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3" name="Google Shape;1353;p52"/>
            <p:cNvCxnSpPr>
              <a:stCxn id="1354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4" name="Google Shape;1354;p52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5" name="Google Shape;1355;p52"/>
            <p:cNvCxnSpPr>
              <a:endCxn id="1356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6" name="Google Shape;1356;p52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7" name="Google Shape;1357;p52"/>
            <p:cNvCxnSpPr>
              <a:stCxn id="1358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8" name="Google Shape;1358;p52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52"/>
          <p:cNvGrpSpPr/>
          <p:nvPr/>
        </p:nvGrpSpPr>
        <p:grpSpPr>
          <a:xfrm>
            <a:off x="893502" y="629232"/>
            <a:ext cx="429149" cy="429149"/>
            <a:chOff x="7942477" y="2247857"/>
            <a:chExt cx="429149" cy="429149"/>
          </a:xfrm>
        </p:grpSpPr>
        <p:sp>
          <p:nvSpPr>
            <p:cNvPr id="1363" name="Google Shape;1363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4" name="Google Shape;1364;p52"/>
            <p:cNvCxnSpPr>
              <a:stCxn id="1363" idx="0"/>
              <a:endCxn id="1365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5" name="Google Shape;1365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6" name="Google Shape;1366;p52"/>
            <p:cNvCxnSpPr>
              <a:stCxn id="1367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7" name="Google Shape;1367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8" name="Google Shape;1368;p52"/>
            <p:cNvCxnSpPr>
              <a:stCxn id="1363" idx="2"/>
              <a:endCxn id="1369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9" name="Google Shape;1369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0" name="Google Shape;1370;p52"/>
            <p:cNvCxnSpPr>
              <a:stCxn id="1371" idx="0"/>
              <a:endCxn id="1363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1" name="Google Shape;1371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2" name="Google Shape;1372;p52"/>
            <p:cNvCxnSpPr>
              <a:endCxn id="1373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3" name="Google Shape;1373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4" name="Google Shape;1374;p52"/>
            <p:cNvCxnSpPr>
              <a:stCxn id="1375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5" name="Google Shape;1375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1" name="Google Shape;1381;p52"/>
            <p:cNvCxnSpPr>
              <a:stCxn id="1376" idx="4"/>
              <a:endCxn id="1363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2" name="Google Shape;1382;p52"/>
            <p:cNvCxnSpPr>
              <a:stCxn id="1377" idx="0"/>
              <a:endCxn id="1363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83" name="Google Shape;1383;p52"/>
          <p:cNvGrpSpPr/>
          <p:nvPr/>
        </p:nvGrpSpPr>
        <p:grpSpPr>
          <a:xfrm>
            <a:off x="1422744" y="3533067"/>
            <a:ext cx="1108792" cy="1108792"/>
            <a:chOff x="7942477" y="2247857"/>
            <a:chExt cx="429149" cy="429149"/>
          </a:xfrm>
        </p:grpSpPr>
        <p:sp>
          <p:nvSpPr>
            <p:cNvPr id="1384" name="Google Shape;1384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5" name="Google Shape;1385;p52"/>
            <p:cNvCxnSpPr>
              <a:stCxn id="1384" idx="0"/>
              <a:endCxn id="1386" idx="4"/>
            </p:cNvCxnSpPr>
            <p:nvPr/>
          </p:nvCxnSpPr>
          <p:spPr>
            <a:xfrm>
              <a:off x="8251338" y="25567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6" name="Google Shape;1386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7" name="Google Shape;1387;p52"/>
            <p:cNvCxnSpPr>
              <a:stCxn id="1388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8" name="Google Shape;1388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9" name="Google Shape;1389;p52"/>
            <p:cNvCxnSpPr>
              <a:stCxn id="1384" idx="2"/>
              <a:endCxn id="1390" idx="4"/>
            </p:cNvCxnSpPr>
            <p:nvPr/>
          </p:nvCxnSpPr>
          <p:spPr>
            <a:xfrm rot="10800000" flipH="1">
              <a:off x="8251338" y="2335377"/>
              <a:ext cx="330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0" name="Google Shape;1390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1" name="Google Shape;1391;p52"/>
            <p:cNvCxnSpPr>
              <a:stCxn id="1392" idx="0"/>
              <a:endCxn id="1384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2" name="Google Shape;1392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3" name="Google Shape;1393;p52"/>
            <p:cNvCxnSpPr>
              <a:endCxn id="1394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4" name="Google Shape;1394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5" name="Google Shape;1395;p52"/>
            <p:cNvCxnSpPr>
              <a:stCxn id="1396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6" name="Google Shape;1396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02" name="Google Shape;1402;p52"/>
            <p:cNvCxnSpPr>
              <a:stCxn id="1397" idx="4"/>
              <a:endCxn id="1384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3" name="Google Shape;1403;p52"/>
            <p:cNvCxnSpPr>
              <a:stCxn id="1398" idx="0"/>
              <a:endCxn id="1384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917375" y="463032"/>
            <a:ext cx="5658000" cy="362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3600" dirty="0">
                <a:solidFill>
                  <a:schemeClr val="dk1"/>
                </a:solidFill>
              </a:rPr>
              <a:t>PERSONAS CONTAGIADAS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1029" name="Google Shape;1029;p48"/>
          <p:cNvSpPr txBox="1"/>
          <p:nvPr/>
        </p:nvSpPr>
        <p:spPr>
          <a:xfrm>
            <a:off x="3303014" y="4451081"/>
            <a:ext cx="288672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600" b="1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DISTANCIAMIENTO SOCIAL: </a:t>
            </a:r>
            <a:r>
              <a:rPr lang="es-SV" sz="1600" b="1" dirty="0">
                <a:solidFill>
                  <a:srgbClr val="FF0000"/>
                </a:solidFill>
                <a:latin typeface="Abel"/>
                <a:ea typeface="Abel"/>
                <a:cs typeface="Abel"/>
                <a:sym typeface="Abel"/>
              </a:rPr>
              <a:t>0%</a:t>
            </a:r>
            <a:endParaRPr lang="en" sz="1600" b="1" dirty="0">
              <a:solidFill>
                <a:srgbClr val="FF00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24" name="Google Shape;12542;p72">
            <a:extLst>
              <a:ext uri="{FF2B5EF4-FFF2-40B4-BE49-F238E27FC236}">
                <a16:creationId xmlns:a16="http://schemas.microsoft.com/office/drawing/2014/main" id="{DCF718FC-7BDF-445A-99E2-0EC313929F34}"/>
              </a:ext>
            </a:extLst>
          </p:cNvPr>
          <p:cNvGrpSpPr/>
          <p:nvPr/>
        </p:nvGrpSpPr>
        <p:grpSpPr>
          <a:xfrm>
            <a:off x="95886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25" name="Google Shape;12543;p72">
              <a:extLst>
                <a:ext uri="{FF2B5EF4-FFF2-40B4-BE49-F238E27FC236}">
                  <a16:creationId xmlns:a16="http://schemas.microsoft.com/office/drawing/2014/main" id="{69DF3C28-BEF8-4457-83F9-6CDCB24CDCA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544;p72">
              <a:extLst>
                <a:ext uri="{FF2B5EF4-FFF2-40B4-BE49-F238E27FC236}">
                  <a16:creationId xmlns:a16="http://schemas.microsoft.com/office/drawing/2014/main" id="{3B15B52C-390F-44CB-8863-0135EBA87300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545;p72">
              <a:extLst>
                <a:ext uri="{FF2B5EF4-FFF2-40B4-BE49-F238E27FC236}">
                  <a16:creationId xmlns:a16="http://schemas.microsoft.com/office/drawing/2014/main" id="{98EC46B0-58FB-413C-8333-74FEDF16377E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546;p72">
              <a:extLst>
                <a:ext uri="{FF2B5EF4-FFF2-40B4-BE49-F238E27FC236}">
                  <a16:creationId xmlns:a16="http://schemas.microsoft.com/office/drawing/2014/main" id="{02176C9D-4372-44A6-8487-A1C1FDD7C4FE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12547;p72">
            <a:extLst>
              <a:ext uri="{FF2B5EF4-FFF2-40B4-BE49-F238E27FC236}">
                <a16:creationId xmlns:a16="http://schemas.microsoft.com/office/drawing/2014/main" id="{53353528-D446-4108-9A72-4391987D2E28}"/>
              </a:ext>
            </a:extLst>
          </p:cNvPr>
          <p:cNvGrpSpPr/>
          <p:nvPr/>
        </p:nvGrpSpPr>
        <p:grpSpPr>
          <a:xfrm>
            <a:off x="4947429" y="2285218"/>
            <a:ext cx="580283" cy="809699"/>
            <a:chOff x="4903389" y="1500214"/>
            <a:chExt cx="267854" cy="355735"/>
          </a:xfrm>
        </p:grpSpPr>
        <p:sp>
          <p:nvSpPr>
            <p:cNvPr id="46" name="Google Shape;12548;p72">
              <a:extLst>
                <a:ext uri="{FF2B5EF4-FFF2-40B4-BE49-F238E27FC236}">
                  <a16:creationId xmlns:a16="http://schemas.microsoft.com/office/drawing/2014/main" id="{113FE010-F390-4EFB-939F-64FCADA60B9C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549;p72">
              <a:extLst>
                <a:ext uri="{FF2B5EF4-FFF2-40B4-BE49-F238E27FC236}">
                  <a16:creationId xmlns:a16="http://schemas.microsoft.com/office/drawing/2014/main" id="{6E193673-5F5B-4962-B8C1-CFF1F63FB917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550;p72">
              <a:extLst>
                <a:ext uri="{FF2B5EF4-FFF2-40B4-BE49-F238E27FC236}">
                  <a16:creationId xmlns:a16="http://schemas.microsoft.com/office/drawing/2014/main" id="{50BC7ABC-BC42-4203-A2BC-4EC5D3B416E0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51;p72">
              <a:extLst>
                <a:ext uri="{FF2B5EF4-FFF2-40B4-BE49-F238E27FC236}">
                  <a16:creationId xmlns:a16="http://schemas.microsoft.com/office/drawing/2014/main" id="{33EC1B61-76C2-4B45-A457-7EE9ED8F8EEA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52;p72">
              <a:extLst>
                <a:ext uri="{FF2B5EF4-FFF2-40B4-BE49-F238E27FC236}">
                  <a16:creationId xmlns:a16="http://schemas.microsoft.com/office/drawing/2014/main" id="{FE3AD821-C255-4287-85CE-27CBBA3EEB63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2509;p72">
            <a:extLst>
              <a:ext uri="{FF2B5EF4-FFF2-40B4-BE49-F238E27FC236}">
                <a16:creationId xmlns:a16="http://schemas.microsoft.com/office/drawing/2014/main" id="{3A3C7476-C08A-44F9-8EC9-FB8C945E814D}"/>
              </a:ext>
            </a:extLst>
          </p:cNvPr>
          <p:cNvGrpSpPr/>
          <p:nvPr/>
        </p:nvGrpSpPr>
        <p:grpSpPr>
          <a:xfrm>
            <a:off x="3614573" y="2293641"/>
            <a:ext cx="580283" cy="803468"/>
            <a:chOff x="7144274" y="1500214"/>
            <a:chExt cx="282174" cy="355735"/>
          </a:xfrm>
        </p:grpSpPr>
        <p:sp>
          <p:nvSpPr>
            <p:cNvPr id="52" name="Google Shape;12510;p72">
              <a:extLst>
                <a:ext uri="{FF2B5EF4-FFF2-40B4-BE49-F238E27FC236}">
                  <a16:creationId xmlns:a16="http://schemas.microsoft.com/office/drawing/2014/main" id="{9AA8C388-5DF0-4FA8-B0D6-886172B4A886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11;p72">
              <a:extLst>
                <a:ext uri="{FF2B5EF4-FFF2-40B4-BE49-F238E27FC236}">
                  <a16:creationId xmlns:a16="http://schemas.microsoft.com/office/drawing/2014/main" id="{2BF2DFC7-B8C1-4B8A-8C99-1A21AC055458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12;p72">
              <a:extLst>
                <a:ext uri="{FF2B5EF4-FFF2-40B4-BE49-F238E27FC236}">
                  <a16:creationId xmlns:a16="http://schemas.microsoft.com/office/drawing/2014/main" id="{ABEBA0AA-B553-48C6-A3F3-AB6F7B02B132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13;p72">
              <a:extLst>
                <a:ext uri="{FF2B5EF4-FFF2-40B4-BE49-F238E27FC236}">
                  <a16:creationId xmlns:a16="http://schemas.microsoft.com/office/drawing/2014/main" id="{961B730C-ADFF-47BC-A37E-1223AFEDE7CD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14;p72">
              <a:extLst>
                <a:ext uri="{FF2B5EF4-FFF2-40B4-BE49-F238E27FC236}">
                  <a16:creationId xmlns:a16="http://schemas.microsoft.com/office/drawing/2014/main" id="{AFC44AEF-372F-4950-A191-4B0EC2F1639D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15;p72">
              <a:extLst>
                <a:ext uri="{FF2B5EF4-FFF2-40B4-BE49-F238E27FC236}">
                  <a16:creationId xmlns:a16="http://schemas.microsoft.com/office/drawing/2014/main" id="{2A4DD34A-D551-4BB8-93E2-BFB76752AC4E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547;p72">
            <a:extLst>
              <a:ext uri="{FF2B5EF4-FFF2-40B4-BE49-F238E27FC236}">
                <a16:creationId xmlns:a16="http://schemas.microsoft.com/office/drawing/2014/main" id="{DCB15CD1-F2D2-4F93-9197-00F5B7315B09}"/>
              </a:ext>
            </a:extLst>
          </p:cNvPr>
          <p:cNvGrpSpPr/>
          <p:nvPr/>
        </p:nvGrpSpPr>
        <p:grpSpPr>
          <a:xfrm>
            <a:off x="8567309" y="2220233"/>
            <a:ext cx="470538" cy="630317"/>
            <a:chOff x="4903389" y="1500214"/>
            <a:chExt cx="267854" cy="355735"/>
          </a:xfrm>
        </p:grpSpPr>
        <p:sp>
          <p:nvSpPr>
            <p:cNvPr id="59" name="Google Shape;12548;p72">
              <a:extLst>
                <a:ext uri="{FF2B5EF4-FFF2-40B4-BE49-F238E27FC236}">
                  <a16:creationId xmlns:a16="http://schemas.microsoft.com/office/drawing/2014/main" id="{620E886E-F245-49EE-A8FE-442DE6BC831E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549;p72">
              <a:extLst>
                <a:ext uri="{FF2B5EF4-FFF2-40B4-BE49-F238E27FC236}">
                  <a16:creationId xmlns:a16="http://schemas.microsoft.com/office/drawing/2014/main" id="{9340E260-FC27-4EF7-B691-6D2E5D14EF38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550;p72">
              <a:extLst>
                <a:ext uri="{FF2B5EF4-FFF2-40B4-BE49-F238E27FC236}">
                  <a16:creationId xmlns:a16="http://schemas.microsoft.com/office/drawing/2014/main" id="{C433B20E-A0AA-42B1-ACA5-180F6C91EC8F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551;p72">
              <a:extLst>
                <a:ext uri="{FF2B5EF4-FFF2-40B4-BE49-F238E27FC236}">
                  <a16:creationId xmlns:a16="http://schemas.microsoft.com/office/drawing/2014/main" id="{F0B8ACDD-D6B5-4C79-ACCD-2C94206B5126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552;p72">
              <a:extLst>
                <a:ext uri="{FF2B5EF4-FFF2-40B4-BE49-F238E27FC236}">
                  <a16:creationId xmlns:a16="http://schemas.microsoft.com/office/drawing/2014/main" id="{A1652CD9-9498-4EBD-B7C8-890D59C19349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12509;p72">
            <a:extLst>
              <a:ext uri="{FF2B5EF4-FFF2-40B4-BE49-F238E27FC236}">
                <a16:creationId xmlns:a16="http://schemas.microsoft.com/office/drawing/2014/main" id="{AD94E454-A611-4902-83C2-2B60824C133F}"/>
              </a:ext>
            </a:extLst>
          </p:cNvPr>
          <p:cNvGrpSpPr/>
          <p:nvPr/>
        </p:nvGrpSpPr>
        <p:grpSpPr>
          <a:xfrm>
            <a:off x="8549657" y="2950707"/>
            <a:ext cx="452127" cy="630317"/>
            <a:chOff x="7144274" y="1500214"/>
            <a:chExt cx="282174" cy="355735"/>
          </a:xfrm>
        </p:grpSpPr>
        <p:sp>
          <p:nvSpPr>
            <p:cNvPr id="65" name="Google Shape;12510;p72">
              <a:extLst>
                <a:ext uri="{FF2B5EF4-FFF2-40B4-BE49-F238E27FC236}">
                  <a16:creationId xmlns:a16="http://schemas.microsoft.com/office/drawing/2014/main" id="{CAD44A82-9870-4DB2-9B80-57347704ED33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511;p72">
              <a:extLst>
                <a:ext uri="{FF2B5EF4-FFF2-40B4-BE49-F238E27FC236}">
                  <a16:creationId xmlns:a16="http://schemas.microsoft.com/office/drawing/2014/main" id="{B8F5855A-4D0A-4010-9653-1DD0508A6311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512;p72">
              <a:extLst>
                <a:ext uri="{FF2B5EF4-FFF2-40B4-BE49-F238E27FC236}">
                  <a16:creationId xmlns:a16="http://schemas.microsoft.com/office/drawing/2014/main" id="{47023079-69CF-4B6D-8DB3-1A4DC52870D4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513;p72">
              <a:extLst>
                <a:ext uri="{FF2B5EF4-FFF2-40B4-BE49-F238E27FC236}">
                  <a16:creationId xmlns:a16="http://schemas.microsoft.com/office/drawing/2014/main" id="{23931019-C3C2-4D92-A0DA-7CC66F460D6B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514;p72">
              <a:extLst>
                <a:ext uri="{FF2B5EF4-FFF2-40B4-BE49-F238E27FC236}">
                  <a16:creationId xmlns:a16="http://schemas.microsoft.com/office/drawing/2014/main" id="{3F1CB5D1-2522-4CF3-B758-2DF177E7AFF4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515;p72">
              <a:extLst>
                <a:ext uri="{FF2B5EF4-FFF2-40B4-BE49-F238E27FC236}">
                  <a16:creationId xmlns:a16="http://schemas.microsoft.com/office/drawing/2014/main" id="{6E5C010A-F14C-47C9-A445-DCD131F5152C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12527;p72">
            <a:extLst>
              <a:ext uri="{FF2B5EF4-FFF2-40B4-BE49-F238E27FC236}">
                <a16:creationId xmlns:a16="http://schemas.microsoft.com/office/drawing/2014/main" id="{50D6BF2B-F222-4B9E-A83F-1029837B1D4E}"/>
              </a:ext>
            </a:extLst>
          </p:cNvPr>
          <p:cNvGrpSpPr/>
          <p:nvPr/>
        </p:nvGrpSpPr>
        <p:grpSpPr>
          <a:xfrm>
            <a:off x="6376711" y="2919513"/>
            <a:ext cx="458063" cy="628806"/>
            <a:chOff x="5289631" y="1500214"/>
            <a:chExt cx="332355" cy="354974"/>
          </a:xfrm>
        </p:grpSpPr>
        <p:sp>
          <p:nvSpPr>
            <p:cNvPr id="79" name="Google Shape;12528;p72">
              <a:extLst>
                <a:ext uri="{FF2B5EF4-FFF2-40B4-BE49-F238E27FC236}">
                  <a16:creationId xmlns:a16="http://schemas.microsoft.com/office/drawing/2014/main" id="{67E7FEC3-F991-46FF-B1D7-5851CF7431D9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529;p72">
              <a:extLst>
                <a:ext uri="{FF2B5EF4-FFF2-40B4-BE49-F238E27FC236}">
                  <a16:creationId xmlns:a16="http://schemas.microsoft.com/office/drawing/2014/main" id="{66DDAD62-0DFE-406A-B881-9A0F7FB8D06C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530;p72">
              <a:extLst>
                <a:ext uri="{FF2B5EF4-FFF2-40B4-BE49-F238E27FC236}">
                  <a16:creationId xmlns:a16="http://schemas.microsoft.com/office/drawing/2014/main" id="{F04870CE-6F2F-4285-839D-E1B501E536D2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531;p72">
              <a:extLst>
                <a:ext uri="{FF2B5EF4-FFF2-40B4-BE49-F238E27FC236}">
                  <a16:creationId xmlns:a16="http://schemas.microsoft.com/office/drawing/2014/main" id="{ED5BD441-7F28-4579-B250-68A5CB88C019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532;p72">
              <a:extLst>
                <a:ext uri="{FF2B5EF4-FFF2-40B4-BE49-F238E27FC236}">
                  <a16:creationId xmlns:a16="http://schemas.microsoft.com/office/drawing/2014/main" id="{406B628C-EDCE-40BE-874A-3465D30B9250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533;p72">
              <a:extLst>
                <a:ext uri="{FF2B5EF4-FFF2-40B4-BE49-F238E27FC236}">
                  <a16:creationId xmlns:a16="http://schemas.microsoft.com/office/drawing/2014/main" id="{392212BD-F2F0-4E38-B494-C87A7EC4C8B9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12301;p72">
            <a:extLst>
              <a:ext uri="{FF2B5EF4-FFF2-40B4-BE49-F238E27FC236}">
                <a16:creationId xmlns:a16="http://schemas.microsoft.com/office/drawing/2014/main" id="{79334A57-112C-45F8-A04C-2D06DEE5E9D8}"/>
              </a:ext>
            </a:extLst>
          </p:cNvPr>
          <p:cNvGrpSpPr/>
          <p:nvPr/>
        </p:nvGrpSpPr>
        <p:grpSpPr>
          <a:xfrm>
            <a:off x="8162834" y="1813104"/>
            <a:ext cx="452127" cy="628806"/>
            <a:chOff x="5812066" y="2416019"/>
            <a:chExt cx="264813" cy="353454"/>
          </a:xfrm>
        </p:grpSpPr>
        <p:sp>
          <p:nvSpPr>
            <p:cNvPr id="86" name="Google Shape;12302;p72">
              <a:extLst>
                <a:ext uri="{FF2B5EF4-FFF2-40B4-BE49-F238E27FC236}">
                  <a16:creationId xmlns:a16="http://schemas.microsoft.com/office/drawing/2014/main" id="{FCAEAFEA-F0C0-432E-8FAF-6B47A2A80900}"/>
                </a:ext>
              </a:extLst>
            </p:cNvPr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303;p72">
              <a:extLst>
                <a:ext uri="{FF2B5EF4-FFF2-40B4-BE49-F238E27FC236}">
                  <a16:creationId xmlns:a16="http://schemas.microsoft.com/office/drawing/2014/main" id="{0E79125E-94AE-42E5-ABFC-502194D597E3}"/>
                </a:ext>
              </a:extLst>
            </p:cNvPr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304;p72">
              <a:extLst>
                <a:ext uri="{FF2B5EF4-FFF2-40B4-BE49-F238E27FC236}">
                  <a16:creationId xmlns:a16="http://schemas.microsoft.com/office/drawing/2014/main" id="{45794412-0C7A-490A-8B50-78D2E0EBB99E}"/>
                </a:ext>
              </a:extLst>
            </p:cNvPr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305;p72">
              <a:extLst>
                <a:ext uri="{FF2B5EF4-FFF2-40B4-BE49-F238E27FC236}">
                  <a16:creationId xmlns:a16="http://schemas.microsoft.com/office/drawing/2014/main" id="{918AA04D-563A-47B9-855B-772AC19B98B3}"/>
                </a:ext>
              </a:extLst>
            </p:cNvPr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306;p72">
              <a:extLst>
                <a:ext uri="{FF2B5EF4-FFF2-40B4-BE49-F238E27FC236}">
                  <a16:creationId xmlns:a16="http://schemas.microsoft.com/office/drawing/2014/main" id="{D56FD2BF-DF87-4E76-ACA2-3112C5CD1DB4}"/>
                </a:ext>
              </a:extLst>
            </p:cNvPr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307;p72">
              <a:extLst>
                <a:ext uri="{FF2B5EF4-FFF2-40B4-BE49-F238E27FC236}">
                  <a16:creationId xmlns:a16="http://schemas.microsoft.com/office/drawing/2014/main" id="{F7F90341-8D3A-4CF4-B177-F2BB584B68DF}"/>
                </a:ext>
              </a:extLst>
            </p:cNvPr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308;p72">
              <a:extLst>
                <a:ext uri="{FF2B5EF4-FFF2-40B4-BE49-F238E27FC236}">
                  <a16:creationId xmlns:a16="http://schemas.microsoft.com/office/drawing/2014/main" id="{1A92B342-2FB4-44DB-99D3-AA035BA7F7EE}"/>
                </a:ext>
              </a:extLst>
            </p:cNvPr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2159;p72">
            <a:extLst>
              <a:ext uri="{FF2B5EF4-FFF2-40B4-BE49-F238E27FC236}">
                <a16:creationId xmlns:a16="http://schemas.microsoft.com/office/drawing/2014/main" id="{F237C082-C86E-420C-BD3B-62ADF2827A2B}"/>
              </a:ext>
            </a:extLst>
          </p:cNvPr>
          <p:cNvGrpSpPr/>
          <p:nvPr/>
        </p:nvGrpSpPr>
        <p:grpSpPr>
          <a:xfrm>
            <a:off x="6857585" y="2522005"/>
            <a:ext cx="452127" cy="628806"/>
            <a:chOff x="4899999" y="2882095"/>
            <a:chExt cx="271244" cy="346801"/>
          </a:xfrm>
        </p:grpSpPr>
        <p:sp>
          <p:nvSpPr>
            <p:cNvPr id="102" name="Google Shape;12160;p72">
              <a:extLst>
                <a:ext uri="{FF2B5EF4-FFF2-40B4-BE49-F238E27FC236}">
                  <a16:creationId xmlns:a16="http://schemas.microsoft.com/office/drawing/2014/main" id="{78CC3F9F-85A8-44AD-B0CC-9F3DF46E39F4}"/>
                </a:ext>
              </a:extLst>
            </p:cNvPr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161;p72">
              <a:extLst>
                <a:ext uri="{FF2B5EF4-FFF2-40B4-BE49-F238E27FC236}">
                  <a16:creationId xmlns:a16="http://schemas.microsoft.com/office/drawing/2014/main" id="{1B3E4B9F-C5B7-49A6-94A6-A1D0594840E2}"/>
                </a:ext>
              </a:extLst>
            </p:cNvPr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162;p72">
              <a:extLst>
                <a:ext uri="{FF2B5EF4-FFF2-40B4-BE49-F238E27FC236}">
                  <a16:creationId xmlns:a16="http://schemas.microsoft.com/office/drawing/2014/main" id="{1C3F0E61-5F23-4AD4-84E5-0E0CB151956A}"/>
                </a:ext>
              </a:extLst>
            </p:cNvPr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163;p72">
              <a:extLst>
                <a:ext uri="{FF2B5EF4-FFF2-40B4-BE49-F238E27FC236}">
                  <a16:creationId xmlns:a16="http://schemas.microsoft.com/office/drawing/2014/main" id="{B4F6CFA3-4751-4121-BBA6-A966C7ABA3CD}"/>
                </a:ext>
              </a:extLst>
            </p:cNvPr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164;p72">
              <a:extLst>
                <a:ext uri="{FF2B5EF4-FFF2-40B4-BE49-F238E27FC236}">
                  <a16:creationId xmlns:a16="http://schemas.microsoft.com/office/drawing/2014/main" id="{8D6F16B2-C4EE-4A8C-8D31-D1F952AB815D}"/>
                </a:ext>
              </a:extLst>
            </p:cNvPr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165;p72">
              <a:extLst>
                <a:ext uri="{FF2B5EF4-FFF2-40B4-BE49-F238E27FC236}">
                  <a16:creationId xmlns:a16="http://schemas.microsoft.com/office/drawing/2014/main" id="{4DC415A9-73FC-4418-9840-0E8BF35B92F0}"/>
                </a:ext>
              </a:extLst>
            </p:cNvPr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166;p72">
              <a:extLst>
                <a:ext uri="{FF2B5EF4-FFF2-40B4-BE49-F238E27FC236}">
                  <a16:creationId xmlns:a16="http://schemas.microsoft.com/office/drawing/2014/main" id="{C3FA561F-8F9E-47D0-964E-D54566BEE935}"/>
                </a:ext>
              </a:extLst>
            </p:cNvPr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167;p72">
              <a:extLst>
                <a:ext uri="{FF2B5EF4-FFF2-40B4-BE49-F238E27FC236}">
                  <a16:creationId xmlns:a16="http://schemas.microsoft.com/office/drawing/2014/main" id="{63DA9809-13CB-48B0-A725-D8BCC89BC882}"/>
                </a:ext>
              </a:extLst>
            </p:cNvPr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168;p72">
              <a:extLst>
                <a:ext uri="{FF2B5EF4-FFF2-40B4-BE49-F238E27FC236}">
                  <a16:creationId xmlns:a16="http://schemas.microsoft.com/office/drawing/2014/main" id="{2C2E9F3C-92FB-41D0-84B1-5CD029AF568D}"/>
                </a:ext>
              </a:extLst>
            </p:cNvPr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169;p72">
              <a:extLst>
                <a:ext uri="{FF2B5EF4-FFF2-40B4-BE49-F238E27FC236}">
                  <a16:creationId xmlns:a16="http://schemas.microsoft.com/office/drawing/2014/main" id="{249FACCA-405D-4ED9-8FD4-0136FD71F63B}"/>
                </a:ext>
              </a:extLst>
            </p:cNvPr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923;p72">
            <a:extLst>
              <a:ext uri="{FF2B5EF4-FFF2-40B4-BE49-F238E27FC236}">
                <a16:creationId xmlns:a16="http://schemas.microsoft.com/office/drawing/2014/main" id="{6E89425C-8CEC-413B-B746-A426F942B517}"/>
              </a:ext>
            </a:extLst>
          </p:cNvPr>
          <p:cNvGrpSpPr/>
          <p:nvPr/>
        </p:nvGrpSpPr>
        <p:grpSpPr>
          <a:xfrm>
            <a:off x="6397640" y="2243418"/>
            <a:ext cx="452127" cy="628805"/>
            <a:chOff x="7149944" y="4266131"/>
            <a:chExt cx="260283" cy="345914"/>
          </a:xfrm>
        </p:grpSpPr>
        <p:sp>
          <p:nvSpPr>
            <p:cNvPr id="113" name="Google Shape;11924;p72">
              <a:extLst>
                <a:ext uri="{FF2B5EF4-FFF2-40B4-BE49-F238E27FC236}">
                  <a16:creationId xmlns:a16="http://schemas.microsoft.com/office/drawing/2014/main" id="{E20C30C2-0886-44BD-8F72-CF348FFF8C6D}"/>
                </a:ext>
              </a:extLst>
            </p:cNvPr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925;p72">
              <a:extLst>
                <a:ext uri="{FF2B5EF4-FFF2-40B4-BE49-F238E27FC236}">
                  <a16:creationId xmlns:a16="http://schemas.microsoft.com/office/drawing/2014/main" id="{7F772F1A-E3F0-4DB5-B05F-DC0B7C834A29}"/>
                </a:ext>
              </a:extLst>
            </p:cNvPr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926;p72">
              <a:extLst>
                <a:ext uri="{FF2B5EF4-FFF2-40B4-BE49-F238E27FC236}">
                  <a16:creationId xmlns:a16="http://schemas.microsoft.com/office/drawing/2014/main" id="{3A7B6411-4EBF-4FEB-95FF-4C666224203B}"/>
                </a:ext>
              </a:extLst>
            </p:cNvPr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927;p72">
              <a:extLst>
                <a:ext uri="{FF2B5EF4-FFF2-40B4-BE49-F238E27FC236}">
                  <a16:creationId xmlns:a16="http://schemas.microsoft.com/office/drawing/2014/main" id="{ACA78D60-B073-48B5-8B00-8AD517FBBFB0}"/>
                </a:ext>
              </a:extLst>
            </p:cNvPr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928;p72">
              <a:extLst>
                <a:ext uri="{FF2B5EF4-FFF2-40B4-BE49-F238E27FC236}">
                  <a16:creationId xmlns:a16="http://schemas.microsoft.com/office/drawing/2014/main" id="{B7B1C097-33D4-4D58-AA93-FF63A0DD37EC}"/>
                </a:ext>
              </a:extLst>
            </p:cNvPr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929;p72">
              <a:extLst>
                <a:ext uri="{FF2B5EF4-FFF2-40B4-BE49-F238E27FC236}">
                  <a16:creationId xmlns:a16="http://schemas.microsoft.com/office/drawing/2014/main" id="{367B7361-B056-4A21-88AE-53FD0F884D6F}"/>
                </a:ext>
              </a:extLst>
            </p:cNvPr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2274;p72">
            <a:extLst>
              <a:ext uri="{FF2B5EF4-FFF2-40B4-BE49-F238E27FC236}">
                <a16:creationId xmlns:a16="http://schemas.microsoft.com/office/drawing/2014/main" id="{121563A5-A2F4-4A03-9151-3575FEF8AF23}"/>
              </a:ext>
            </a:extLst>
          </p:cNvPr>
          <p:cNvGrpSpPr/>
          <p:nvPr/>
        </p:nvGrpSpPr>
        <p:grpSpPr>
          <a:xfrm>
            <a:off x="6849572" y="1850968"/>
            <a:ext cx="450365" cy="628806"/>
            <a:chOff x="7145794" y="2415639"/>
            <a:chExt cx="278784" cy="355735"/>
          </a:xfrm>
        </p:grpSpPr>
        <p:sp>
          <p:nvSpPr>
            <p:cNvPr id="120" name="Google Shape;12275;p72">
              <a:extLst>
                <a:ext uri="{FF2B5EF4-FFF2-40B4-BE49-F238E27FC236}">
                  <a16:creationId xmlns:a16="http://schemas.microsoft.com/office/drawing/2014/main" id="{6A1CD4A0-D34E-4FB2-ABB7-3E2E0C9FB5E8}"/>
                </a:ext>
              </a:extLst>
            </p:cNvPr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276;p72">
              <a:extLst>
                <a:ext uri="{FF2B5EF4-FFF2-40B4-BE49-F238E27FC236}">
                  <a16:creationId xmlns:a16="http://schemas.microsoft.com/office/drawing/2014/main" id="{270AB62C-445C-4018-92EA-01018D9748EF}"/>
                </a:ext>
              </a:extLst>
            </p:cNvPr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77;p72">
              <a:extLst>
                <a:ext uri="{FF2B5EF4-FFF2-40B4-BE49-F238E27FC236}">
                  <a16:creationId xmlns:a16="http://schemas.microsoft.com/office/drawing/2014/main" id="{A46BBC08-6D25-4CD5-A902-13314E2749DA}"/>
                </a:ext>
              </a:extLst>
            </p:cNvPr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278;p72">
              <a:extLst>
                <a:ext uri="{FF2B5EF4-FFF2-40B4-BE49-F238E27FC236}">
                  <a16:creationId xmlns:a16="http://schemas.microsoft.com/office/drawing/2014/main" id="{0D1C9E53-75BD-49B9-A7F4-A6B06724E10D}"/>
                </a:ext>
              </a:extLst>
            </p:cNvPr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279;p72">
              <a:extLst>
                <a:ext uri="{FF2B5EF4-FFF2-40B4-BE49-F238E27FC236}">
                  <a16:creationId xmlns:a16="http://schemas.microsoft.com/office/drawing/2014/main" id="{44DEA253-0EFB-455D-A410-F18AD841C2E8}"/>
                </a:ext>
              </a:extLst>
            </p:cNvPr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280;p72">
              <a:extLst>
                <a:ext uri="{FF2B5EF4-FFF2-40B4-BE49-F238E27FC236}">
                  <a16:creationId xmlns:a16="http://schemas.microsoft.com/office/drawing/2014/main" id="{CD068651-3EB0-4D50-838E-DB9367E87D0E}"/>
                </a:ext>
              </a:extLst>
            </p:cNvPr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281;p72">
              <a:extLst>
                <a:ext uri="{FF2B5EF4-FFF2-40B4-BE49-F238E27FC236}">
                  <a16:creationId xmlns:a16="http://schemas.microsoft.com/office/drawing/2014/main" id="{9DE54F65-8C2B-440A-AF6A-A25B2CB55EA7}"/>
                </a:ext>
              </a:extLst>
            </p:cNvPr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282;p72">
              <a:extLst>
                <a:ext uri="{FF2B5EF4-FFF2-40B4-BE49-F238E27FC236}">
                  <a16:creationId xmlns:a16="http://schemas.microsoft.com/office/drawing/2014/main" id="{CB64B14E-4A2D-461F-A0A0-5D7484E02A63}"/>
                </a:ext>
              </a:extLst>
            </p:cNvPr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283;p72">
              <a:extLst>
                <a:ext uri="{FF2B5EF4-FFF2-40B4-BE49-F238E27FC236}">
                  <a16:creationId xmlns:a16="http://schemas.microsoft.com/office/drawing/2014/main" id="{ADDE9BB2-A5BF-4103-A056-748DD81092CB}"/>
                </a:ext>
              </a:extLst>
            </p:cNvPr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284;p72">
              <a:extLst>
                <a:ext uri="{FF2B5EF4-FFF2-40B4-BE49-F238E27FC236}">
                  <a16:creationId xmlns:a16="http://schemas.microsoft.com/office/drawing/2014/main" id="{BE04A8AB-AB3A-4A25-8BDA-7288A0EBDE0C}"/>
                </a:ext>
              </a:extLst>
            </p:cNvPr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2049;p72">
            <a:extLst>
              <a:ext uri="{FF2B5EF4-FFF2-40B4-BE49-F238E27FC236}">
                <a16:creationId xmlns:a16="http://schemas.microsoft.com/office/drawing/2014/main" id="{5C3EFD5A-EA18-4872-835D-31C5DA024E4B}"/>
              </a:ext>
            </a:extLst>
          </p:cNvPr>
          <p:cNvGrpSpPr/>
          <p:nvPr/>
        </p:nvGrpSpPr>
        <p:grpSpPr>
          <a:xfrm>
            <a:off x="8126947" y="2519388"/>
            <a:ext cx="475506" cy="634849"/>
            <a:chOff x="5801105" y="3347696"/>
            <a:chExt cx="264813" cy="351933"/>
          </a:xfrm>
        </p:grpSpPr>
        <p:sp>
          <p:nvSpPr>
            <p:cNvPr id="131" name="Google Shape;12050;p72">
              <a:extLst>
                <a:ext uri="{FF2B5EF4-FFF2-40B4-BE49-F238E27FC236}">
                  <a16:creationId xmlns:a16="http://schemas.microsoft.com/office/drawing/2014/main" id="{EA6B4D7C-4428-477D-A89D-1CFA0A388BCE}"/>
                </a:ext>
              </a:extLst>
            </p:cNvPr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051;p72">
              <a:extLst>
                <a:ext uri="{FF2B5EF4-FFF2-40B4-BE49-F238E27FC236}">
                  <a16:creationId xmlns:a16="http://schemas.microsoft.com/office/drawing/2014/main" id="{FE7B66E3-EDA1-43C1-B678-C597C5E30964}"/>
                </a:ext>
              </a:extLst>
            </p:cNvPr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052;p72">
              <a:extLst>
                <a:ext uri="{FF2B5EF4-FFF2-40B4-BE49-F238E27FC236}">
                  <a16:creationId xmlns:a16="http://schemas.microsoft.com/office/drawing/2014/main" id="{000D46AF-9463-4717-AEDB-680D16A78898}"/>
                </a:ext>
              </a:extLst>
            </p:cNvPr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053;p72">
              <a:extLst>
                <a:ext uri="{FF2B5EF4-FFF2-40B4-BE49-F238E27FC236}">
                  <a16:creationId xmlns:a16="http://schemas.microsoft.com/office/drawing/2014/main" id="{4CA04369-EE97-48AB-AC02-FDB23D3D8AC3}"/>
                </a:ext>
              </a:extLst>
            </p:cNvPr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029;p48">
            <a:extLst>
              <a:ext uri="{FF2B5EF4-FFF2-40B4-BE49-F238E27FC236}">
                <a16:creationId xmlns:a16="http://schemas.microsoft.com/office/drawing/2014/main" id="{6273C368-7A26-4C4E-8984-B44CA09D20F1}"/>
              </a:ext>
            </a:extLst>
          </p:cNvPr>
          <p:cNvSpPr txBox="1"/>
          <p:nvPr/>
        </p:nvSpPr>
        <p:spPr>
          <a:xfrm>
            <a:off x="1099520" y="1479767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 Contagio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6" name="Google Shape;1029;p48">
            <a:extLst>
              <a:ext uri="{FF2B5EF4-FFF2-40B4-BE49-F238E27FC236}">
                <a16:creationId xmlns:a16="http://schemas.microsoft.com/office/drawing/2014/main" id="{99EFA4EF-EA83-4DE4-9C22-D33AD365824C}"/>
              </a:ext>
            </a:extLst>
          </p:cNvPr>
          <p:cNvSpPr txBox="1"/>
          <p:nvPr/>
        </p:nvSpPr>
        <p:spPr>
          <a:xfrm>
            <a:off x="1033931" y="3766569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9" name="Google Shape;1029;p48">
            <a:extLst>
              <a:ext uri="{FF2B5EF4-FFF2-40B4-BE49-F238E27FC236}">
                <a16:creationId xmlns:a16="http://schemas.microsoft.com/office/drawing/2014/main" id="{7FE3B30A-39B7-42F8-B5C9-BA75AB2DA362}"/>
              </a:ext>
            </a:extLst>
          </p:cNvPr>
          <p:cNvSpPr txBox="1"/>
          <p:nvPr/>
        </p:nvSpPr>
        <p:spPr>
          <a:xfrm>
            <a:off x="4031737" y="3766648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5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0" name="Google Shape;1029;p48">
            <a:extLst>
              <a:ext uri="{FF2B5EF4-FFF2-40B4-BE49-F238E27FC236}">
                <a16:creationId xmlns:a16="http://schemas.microsoft.com/office/drawing/2014/main" id="{256C1D29-3BF7-4DA3-A211-6E82103CAC2F}"/>
              </a:ext>
            </a:extLst>
          </p:cNvPr>
          <p:cNvSpPr txBox="1"/>
          <p:nvPr/>
        </p:nvSpPr>
        <p:spPr>
          <a:xfrm>
            <a:off x="7401667" y="3766569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30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2" name="Google Shape;1029;p48">
            <a:extLst>
              <a:ext uri="{FF2B5EF4-FFF2-40B4-BE49-F238E27FC236}">
                <a16:creationId xmlns:a16="http://schemas.microsoft.com/office/drawing/2014/main" id="{884A95C4-F533-45BE-AE8B-E2BFEF442AB6}"/>
              </a:ext>
            </a:extLst>
          </p:cNvPr>
          <p:cNvSpPr txBox="1"/>
          <p:nvPr/>
        </p:nvSpPr>
        <p:spPr>
          <a:xfrm>
            <a:off x="3984684" y="1485060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3 Contagios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48" name="Google Shape;12542;p72">
            <a:extLst>
              <a:ext uri="{FF2B5EF4-FFF2-40B4-BE49-F238E27FC236}">
                <a16:creationId xmlns:a16="http://schemas.microsoft.com/office/drawing/2014/main" id="{8CCFF842-B9F2-4B3D-8388-9045688CB09A}"/>
              </a:ext>
            </a:extLst>
          </p:cNvPr>
          <p:cNvGrpSpPr/>
          <p:nvPr/>
        </p:nvGrpSpPr>
        <p:grpSpPr>
          <a:xfrm>
            <a:off x="399582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49" name="Google Shape;12543;p72">
              <a:extLst>
                <a:ext uri="{FF2B5EF4-FFF2-40B4-BE49-F238E27FC236}">
                  <a16:creationId xmlns:a16="http://schemas.microsoft.com/office/drawing/2014/main" id="{4C598FD0-E0F4-4377-BBD5-2D7EA12BB82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544;p72">
              <a:extLst>
                <a:ext uri="{FF2B5EF4-FFF2-40B4-BE49-F238E27FC236}">
                  <a16:creationId xmlns:a16="http://schemas.microsoft.com/office/drawing/2014/main" id="{614783A7-EDD5-4835-A805-FA1608C3519B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545;p72">
              <a:extLst>
                <a:ext uri="{FF2B5EF4-FFF2-40B4-BE49-F238E27FC236}">
                  <a16:creationId xmlns:a16="http://schemas.microsoft.com/office/drawing/2014/main" id="{CB74FFE9-C165-47F3-8AF3-5D807659828B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546;p72">
              <a:extLst>
                <a:ext uri="{FF2B5EF4-FFF2-40B4-BE49-F238E27FC236}">
                  <a16:creationId xmlns:a16="http://schemas.microsoft.com/office/drawing/2014/main" id="{858160F5-161B-492D-97C2-670CB6D01CDF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2542;p72">
            <a:extLst>
              <a:ext uri="{FF2B5EF4-FFF2-40B4-BE49-F238E27FC236}">
                <a16:creationId xmlns:a16="http://schemas.microsoft.com/office/drawing/2014/main" id="{C76A76E1-B781-44F9-876C-5735F50D8D10}"/>
              </a:ext>
            </a:extLst>
          </p:cNvPr>
          <p:cNvGrpSpPr/>
          <p:nvPr/>
        </p:nvGrpSpPr>
        <p:grpSpPr>
          <a:xfrm>
            <a:off x="7174778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54" name="Google Shape;12543;p72">
              <a:extLst>
                <a:ext uri="{FF2B5EF4-FFF2-40B4-BE49-F238E27FC236}">
                  <a16:creationId xmlns:a16="http://schemas.microsoft.com/office/drawing/2014/main" id="{8338AAEF-962B-4ED7-B14A-4022849368B6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544;p72">
              <a:extLst>
                <a:ext uri="{FF2B5EF4-FFF2-40B4-BE49-F238E27FC236}">
                  <a16:creationId xmlns:a16="http://schemas.microsoft.com/office/drawing/2014/main" id="{ABD68891-0C1E-4172-B60E-DF557E2A8C27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545;p72">
              <a:extLst>
                <a:ext uri="{FF2B5EF4-FFF2-40B4-BE49-F238E27FC236}">
                  <a16:creationId xmlns:a16="http://schemas.microsoft.com/office/drawing/2014/main" id="{654F12EA-EADF-4573-9427-A48AF07301EA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546;p72">
              <a:extLst>
                <a:ext uri="{FF2B5EF4-FFF2-40B4-BE49-F238E27FC236}">
                  <a16:creationId xmlns:a16="http://schemas.microsoft.com/office/drawing/2014/main" id="{E4DC1F00-BD17-4485-9633-9563101CA072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029;p48">
            <a:extLst>
              <a:ext uri="{FF2B5EF4-FFF2-40B4-BE49-F238E27FC236}">
                <a16:creationId xmlns:a16="http://schemas.microsoft.com/office/drawing/2014/main" id="{095D4D7F-80FC-45A7-8200-F2766CE547F1}"/>
              </a:ext>
            </a:extLst>
          </p:cNvPr>
          <p:cNvSpPr txBox="1"/>
          <p:nvPr/>
        </p:nvSpPr>
        <p:spPr>
          <a:xfrm>
            <a:off x="7150402" y="1487199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406 Contagios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59" name="Google Shape;12274;p72">
            <a:extLst>
              <a:ext uri="{FF2B5EF4-FFF2-40B4-BE49-F238E27FC236}">
                <a16:creationId xmlns:a16="http://schemas.microsoft.com/office/drawing/2014/main" id="{F15CBE5A-772D-4EC8-AD6D-3C563B09CB8E}"/>
              </a:ext>
            </a:extLst>
          </p:cNvPr>
          <p:cNvGrpSpPr/>
          <p:nvPr/>
        </p:nvGrpSpPr>
        <p:grpSpPr>
          <a:xfrm>
            <a:off x="3204727" y="2055471"/>
            <a:ext cx="578755" cy="808036"/>
            <a:chOff x="7145794" y="2415639"/>
            <a:chExt cx="278784" cy="355735"/>
          </a:xfrm>
        </p:grpSpPr>
        <p:sp>
          <p:nvSpPr>
            <p:cNvPr id="160" name="Google Shape;12275;p72">
              <a:extLst>
                <a:ext uri="{FF2B5EF4-FFF2-40B4-BE49-F238E27FC236}">
                  <a16:creationId xmlns:a16="http://schemas.microsoft.com/office/drawing/2014/main" id="{B7C86E2C-DBD1-4C48-95F5-3D2360A70235}"/>
                </a:ext>
              </a:extLst>
            </p:cNvPr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276;p72">
              <a:extLst>
                <a:ext uri="{FF2B5EF4-FFF2-40B4-BE49-F238E27FC236}">
                  <a16:creationId xmlns:a16="http://schemas.microsoft.com/office/drawing/2014/main" id="{8B14E9CC-76BD-4167-9E49-01316AAD8622}"/>
                </a:ext>
              </a:extLst>
            </p:cNvPr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277;p72">
              <a:extLst>
                <a:ext uri="{FF2B5EF4-FFF2-40B4-BE49-F238E27FC236}">
                  <a16:creationId xmlns:a16="http://schemas.microsoft.com/office/drawing/2014/main" id="{67DAA8DF-E376-4B83-9A87-8DCB1530C075}"/>
                </a:ext>
              </a:extLst>
            </p:cNvPr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278;p72">
              <a:extLst>
                <a:ext uri="{FF2B5EF4-FFF2-40B4-BE49-F238E27FC236}">
                  <a16:creationId xmlns:a16="http://schemas.microsoft.com/office/drawing/2014/main" id="{9AEE464D-423F-4858-BE5A-BB391CE599C1}"/>
                </a:ext>
              </a:extLst>
            </p:cNvPr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279;p72">
              <a:extLst>
                <a:ext uri="{FF2B5EF4-FFF2-40B4-BE49-F238E27FC236}">
                  <a16:creationId xmlns:a16="http://schemas.microsoft.com/office/drawing/2014/main" id="{28A9E8F2-B542-48D3-A8D0-830B99159142}"/>
                </a:ext>
              </a:extLst>
            </p:cNvPr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280;p72">
              <a:extLst>
                <a:ext uri="{FF2B5EF4-FFF2-40B4-BE49-F238E27FC236}">
                  <a16:creationId xmlns:a16="http://schemas.microsoft.com/office/drawing/2014/main" id="{9B5CE8A3-F661-4924-8185-D0D0F57C80BD}"/>
                </a:ext>
              </a:extLst>
            </p:cNvPr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281;p72">
              <a:extLst>
                <a:ext uri="{FF2B5EF4-FFF2-40B4-BE49-F238E27FC236}">
                  <a16:creationId xmlns:a16="http://schemas.microsoft.com/office/drawing/2014/main" id="{3247A3AC-F483-4196-A33B-E773B8CB07CF}"/>
                </a:ext>
              </a:extLst>
            </p:cNvPr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282;p72">
              <a:extLst>
                <a:ext uri="{FF2B5EF4-FFF2-40B4-BE49-F238E27FC236}">
                  <a16:creationId xmlns:a16="http://schemas.microsoft.com/office/drawing/2014/main" id="{BD856068-F5FD-4BED-8C96-9E8FAA07B57D}"/>
                </a:ext>
              </a:extLst>
            </p:cNvPr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283;p72">
              <a:extLst>
                <a:ext uri="{FF2B5EF4-FFF2-40B4-BE49-F238E27FC236}">
                  <a16:creationId xmlns:a16="http://schemas.microsoft.com/office/drawing/2014/main" id="{092D4B95-7E89-4DA8-991C-184D7061667C}"/>
                </a:ext>
              </a:extLst>
            </p:cNvPr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284;p72">
              <a:extLst>
                <a:ext uri="{FF2B5EF4-FFF2-40B4-BE49-F238E27FC236}">
                  <a16:creationId xmlns:a16="http://schemas.microsoft.com/office/drawing/2014/main" id="{BC1D5584-449B-45C7-9132-65FBC02D775B}"/>
                </a:ext>
              </a:extLst>
            </p:cNvPr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029;p48">
            <a:extLst>
              <a:ext uri="{FF2B5EF4-FFF2-40B4-BE49-F238E27FC236}">
                <a16:creationId xmlns:a16="http://schemas.microsoft.com/office/drawing/2014/main" id="{7D9FC54E-5764-4BDA-8883-CF8C0771A264}"/>
              </a:ext>
            </a:extLst>
          </p:cNvPr>
          <p:cNvSpPr txBox="1"/>
          <p:nvPr/>
        </p:nvSpPr>
        <p:spPr>
          <a:xfrm>
            <a:off x="3927685" y="4595740"/>
            <a:ext cx="1288629" cy="4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05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San Diego </a:t>
            </a:r>
            <a:r>
              <a:rPr lang="es-SV" sz="1050" dirty="0" err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University</a:t>
            </a:r>
            <a:endParaRPr lang="en" sz="105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2064574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917375" y="463032"/>
            <a:ext cx="5658000" cy="362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3600" dirty="0">
                <a:solidFill>
                  <a:schemeClr val="dk1"/>
                </a:solidFill>
              </a:rPr>
              <a:t>PERSONAS CONTAGIADAS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1029" name="Google Shape;1029;p48"/>
          <p:cNvSpPr txBox="1"/>
          <p:nvPr/>
        </p:nvSpPr>
        <p:spPr>
          <a:xfrm>
            <a:off x="3303014" y="4451081"/>
            <a:ext cx="288672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600" b="1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DISTANCIAMIENTO SOCIAL: </a:t>
            </a:r>
            <a:r>
              <a:rPr lang="es-SV" sz="1600" b="1" dirty="0">
                <a:solidFill>
                  <a:srgbClr val="FF0000"/>
                </a:solidFill>
                <a:latin typeface="Abel"/>
                <a:ea typeface="Abel"/>
                <a:cs typeface="Abel"/>
                <a:sym typeface="Abel"/>
              </a:rPr>
              <a:t>50%</a:t>
            </a:r>
            <a:endParaRPr lang="en" sz="1600" b="1" dirty="0">
              <a:solidFill>
                <a:srgbClr val="FF00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24" name="Google Shape;12542;p72">
            <a:extLst>
              <a:ext uri="{FF2B5EF4-FFF2-40B4-BE49-F238E27FC236}">
                <a16:creationId xmlns:a16="http://schemas.microsoft.com/office/drawing/2014/main" id="{DCF718FC-7BDF-445A-99E2-0EC313929F34}"/>
              </a:ext>
            </a:extLst>
          </p:cNvPr>
          <p:cNvGrpSpPr/>
          <p:nvPr/>
        </p:nvGrpSpPr>
        <p:grpSpPr>
          <a:xfrm>
            <a:off x="95886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25" name="Google Shape;12543;p72">
              <a:extLst>
                <a:ext uri="{FF2B5EF4-FFF2-40B4-BE49-F238E27FC236}">
                  <a16:creationId xmlns:a16="http://schemas.microsoft.com/office/drawing/2014/main" id="{69DF3C28-BEF8-4457-83F9-6CDCB24CDCA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544;p72">
              <a:extLst>
                <a:ext uri="{FF2B5EF4-FFF2-40B4-BE49-F238E27FC236}">
                  <a16:creationId xmlns:a16="http://schemas.microsoft.com/office/drawing/2014/main" id="{3B15B52C-390F-44CB-8863-0135EBA87300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545;p72">
              <a:extLst>
                <a:ext uri="{FF2B5EF4-FFF2-40B4-BE49-F238E27FC236}">
                  <a16:creationId xmlns:a16="http://schemas.microsoft.com/office/drawing/2014/main" id="{98EC46B0-58FB-413C-8333-74FEDF16377E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546;p72">
              <a:extLst>
                <a:ext uri="{FF2B5EF4-FFF2-40B4-BE49-F238E27FC236}">
                  <a16:creationId xmlns:a16="http://schemas.microsoft.com/office/drawing/2014/main" id="{02176C9D-4372-44A6-8487-A1C1FDD7C4FE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2509;p72">
            <a:extLst>
              <a:ext uri="{FF2B5EF4-FFF2-40B4-BE49-F238E27FC236}">
                <a16:creationId xmlns:a16="http://schemas.microsoft.com/office/drawing/2014/main" id="{3A3C7476-C08A-44F9-8EC9-FB8C945E814D}"/>
              </a:ext>
            </a:extLst>
          </p:cNvPr>
          <p:cNvGrpSpPr/>
          <p:nvPr/>
        </p:nvGrpSpPr>
        <p:grpSpPr>
          <a:xfrm>
            <a:off x="3614573" y="2293641"/>
            <a:ext cx="580283" cy="803468"/>
            <a:chOff x="7144274" y="1500214"/>
            <a:chExt cx="282174" cy="355735"/>
          </a:xfrm>
        </p:grpSpPr>
        <p:sp>
          <p:nvSpPr>
            <p:cNvPr id="52" name="Google Shape;12510;p72">
              <a:extLst>
                <a:ext uri="{FF2B5EF4-FFF2-40B4-BE49-F238E27FC236}">
                  <a16:creationId xmlns:a16="http://schemas.microsoft.com/office/drawing/2014/main" id="{9AA8C388-5DF0-4FA8-B0D6-886172B4A886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11;p72">
              <a:extLst>
                <a:ext uri="{FF2B5EF4-FFF2-40B4-BE49-F238E27FC236}">
                  <a16:creationId xmlns:a16="http://schemas.microsoft.com/office/drawing/2014/main" id="{2BF2DFC7-B8C1-4B8A-8C99-1A21AC055458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12;p72">
              <a:extLst>
                <a:ext uri="{FF2B5EF4-FFF2-40B4-BE49-F238E27FC236}">
                  <a16:creationId xmlns:a16="http://schemas.microsoft.com/office/drawing/2014/main" id="{ABEBA0AA-B553-48C6-A3F3-AB6F7B02B132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13;p72">
              <a:extLst>
                <a:ext uri="{FF2B5EF4-FFF2-40B4-BE49-F238E27FC236}">
                  <a16:creationId xmlns:a16="http://schemas.microsoft.com/office/drawing/2014/main" id="{961B730C-ADFF-47BC-A37E-1223AFEDE7CD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14;p72">
              <a:extLst>
                <a:ext uri="{FF2B5EF4-FFF2-40B4-BE49-F238E27FC236}">
                  <a16:creationId xmlns:a16="http://schemas.microsoft.com/office/drawing/2014/main" id="{AFC44AEF-372F-4950-A191-4B0EC2F1639D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15;p72">
              <a:extLst>
                <a:ext uri="{FF2B5EF4-FFF2-40B4-BE49-F238E27FC236}">
                  <a16:creationId xmlns:a16="http://schemas.microsoft.com/office/drawing/2014/main" id="{2A4DD34A-D551-4BB8-93E2-BFB76752AC4E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547;p72">
            <a:extLst>
              <a:ext uri="{FF2B5EF4-FFF2-40B4-BE49-F238E27FC236}">
                <a16:creationId xmlns:a16="http://schemas.microsoft.com/office/drawing/2014/main" id="{DCB15CD1-F2D2-4F93-9197-00F5B7315B09}"/>
              </a:ext>
            </a:extLst>
          </p:cNvPr>
          <p:cNvGrpSpPr/>
          <p:nvPr/>
        </p:nvGrpSpPr>
        <p:grpSpPr>
          <a:xfrm>
            <a:off x="8567309" y="2220233"/>
            <a:ext cx="470538" cy="630317"/>
            <a:chOff x="4903389" y="1500214"/>
            <a:chExt cx="267854" cy="355735"/>
          </a:xfrm>
        </p:grpSpPr>
        <p:sp>
          <p:nvSpPr>
            <p:cNvPr id="59" name="Google Shape;12548;p72">
              <a:extLst>
                <a:ext uri="{FF2B5EF4-FFF2-40B4-BE49-F238E27FC236}">
                  <a16:creationId xmlns:a16="http://schemas.microsoft.com/office/drawing/2014/main" id="{620E886E-F245-49EE-A8FE-442DE6BC831E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549;p72">
              <a:extLst>
                <a:ext uri="{FF2B5EF4-FFF2-40B4-BE49-F238E27FC236}">
                  <a16:creationId xmlns:a16="http://schemas.microsoft.com/office/drawing/2014/main" id="{9340E260-FC27-4EF7-B691-6D2E5D14EF38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550;p72">
              <a:extLst>
                <a:ext uri="{FF2B5EF4-FFF2-40B4-BE49-F238E27FC236}">
                  <a16:creationId xmlns:a16="http://schemas.microsoft.com/office/drawing/2014/main" id="{C433B20E-A0AA-42B1-ACA5-180F6C91EC8F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551;p72">
              <a:extLst>
                <a:ext uri="{FF2B5EF4-FFF2-40B4-BE49-F238E27FC236}">
                  <a16:creationId xmlns:a16="http://schemas.microsoft.com/office/drawing/2014/main" id="{F0B8ACDD-D6B5-4C79-ACCD-2C94206B5126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552;p72">
              <a:extLst>
                <a:ext uri="{FF2B5EF4-FFF2-40B4-BE49-F238E27FC236}">
                  <a16:creationId xmlns:a16="http://schemas.microsoft.com/office/drawing/2014/main" id="{A1652CD9-9498-4EBD-B7C8-890D59C19349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12301;p72">
            <a:extLst>
              <a:ext uri="{FF2B5EF4-FFF2-40B4-BE49-F238E27FC236}">
                <a16:creationId xmlns:a16="http://schemas.microsoft.com/office/drawing/2014/main" id="{79334A57-112C-45F8-A04C-2D06DEE5E9D8}"/>
              </a:ext>
            </a:extLst>
          </p:cNvPr>
          <p:cNvGrpSpPr/>
          <p:nvPr/>
        </p:nvGrpSpPr>
        <p:grpSpPr>
          <a:xfrm>
            <a:off x="8162834" y="1813104"/>
            <a:ext cx="452127" cy="628806"/>
            <a:chOff x="5812066" y="2416019"/>
            <a:chExt cx="264813" cy="353454"/>
          </a:xfrm>
        </p:grpSpPr>
        <p:sp>
          <p:nvSpPr>
            <p:cNvPr id="86" name="Google Shape;12302;p72">
              <a:extLst>
                <a:ext uri="{FF2B5EF4-FFF2-40B4-BE49-F238E27FC236}">
                  <a16:creationId xmlns:a16="http://schemas.microsoft.com/office/drawing/2014/main" id="{FCAEAFEA-F0C0-432E-8FAF-6B47A2A80900}"/>
                </a:ext>
              </a:extLst>
            </p:cNvPr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303;p72">
              <a:extLst>
                <a:ext uri="{FF2B5EF4-FFF2-40B4-BE49-F238E27FC236}">
                  <a16:creationId xmlns:a16="http://schemas.microsoft.com/office/drawing/2014/main" id="{0E79125E-94AE-42E5-ABFC-502194D597E3}"/>
                </a:ext>
              </a:extLst>
            </p:cNvPr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304;p72">
              <a:extLst>
                <a:ext uri="{FF2B5EF4-FFF2-40B4-BE49-F238E27FC236}">
                  <a16:creationId xmlns:a16="http://schemas.microsoft.com/office/drawing/2014/main" id="{45794412-0C7A-490A-8B50-78D2E0EBB99E}"/>
                </a:ext>
              </a:extLst>
            </p:cNvPr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305;p72">
              <a:extLst>
                <a:ext uri="{FF2B5EF4-FFF2-40B4-BE49-F238E27FC236}">
                  <a16:creationId xmlns:a16="http://schemas.microsoft.com/office/drawing/2014/main" id="{918AA04D-563A-47B9-855B-772AC19B98B3}"/>
                </a:ext>
              </a:extLst>
            </p:cNvPr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306;p72">
              <a:extLst>
                <a:ext uri="{FF2B5EF4-FFF2-40B4-BE49-F238E27FC236}">
                  <a16:creationId xmlns:a16="http://schemas.microsoft.com/office/drawing/2014/main" id="{D56FD2BF-DF87-4E76-ACA2-3112C5CD1DB4}"/>
                </a:ext>
              </a:extLst>
            </p:cNvPr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307;p72">
              <a:extLst>
                <a:ext uri="{FF2B5EF4-FFF2-40B4-BE49-F238E27FC236}">
                  <a16:creationId xmlns:a16="http://schemas.microsoft.com/office/drawing/2014/main" id="{F7F90341-8D3A-4CF4-B177-F2BB584B68DF}"/>
                </a:ext>
              </a:extLst>
            </p:cNvPr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308;p72">
              <a:extLst>
                <a:ext uri="{FF2B5EF4-FFF2-40B4-BE49-F238E27FC236}">
                  <a16:creationId xmlns:a16="http://schemas.microsoft.com/office/drawing/2014/main" id="{1A92B342-2FB4-44DB-99D3-AA035BA7F7EE}"/>
                </a:ext>
              </a:extLst>
            </p:cNvPr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923;p72">
            <a:extLst>
              <a:ext uri="{FF2B5EF4-FFF2-40B4-BE49-F238E27FC236}">
                <a16:creationId xmlns:a16="http://schemas.microsoft.com/office/drawing/2014/main" id="{6E89425C-8CEC-413B-B746-A426F942B517}"/>
              </a:ext>
            </a:extLst>
          </p:cNvPr>
          <p:cNvGrpSpPr/>
          <p:nvPr/>
        </p:nvGrpSpPr>
        <p:grpSpPr>
          <a:xfrm>
            <a:off x="6397640" y="2243418"/>
            <a:ext cx="452127" cy="628805"/>
            <a:chOff x="7149944" y="4266131"/>
            <a:chExt cx="260283" cy="345914"/>
          </a:xfrm>
        </p:grpSpPr>
        <p:sp>
          <p:nvSpPr>
            <p:cNvPr id="113" name="Google Shape;11924;p72">
              <a:extLst>
                <a:ext uri="{FF2B5EF4-FFF2-40B4-BE49-F238E27FC236}">
                  <a16:creationId xmlns:a16="http://schemas.microsoft.com/office/drawing/2014/main" id="{E20C30C2-0886-44BD-8F72-CF348FFF8C6D}"/>
                </a:ext>
              </a:extLst>
            </p:cNvPr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925;p72">
              <a:extLst>
                <a:ext uri="{FF2B5EF4-FFF2-40B4-BE49-F238E27FC236}">
                  <a16:creationId xmlns:a16="http://schemas.microsoft.com/office/drawing/2014/main" id="{7F772F1A-E3F0-4DB5-B05F-DC0B7C834A29}"/>
                </a:ext>
              </a:extLst>
            </p:cNvPr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926;p72">
              <a:extLst>
                <a:ext uri="{FF2B5EF4-FFF2-40B4-BE49-F238E27FC236}">
                  <a16:creationId xmlns:a16="http://schemas.microsoft.com/office/drawing/2014/main" id="{3A7B6411-4EBF-4FEB-95FF-4C666224203B}"/>
                </a:ext>
              </a:extLst>
            </p:cNvPr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927;p72">
              <a:extLst>
                <a:ext uri="{FF2B5EF4-FFF2-40B4-BE49-F238E27FC236}">
                  <a16:creationId xmlns:a16="http://schemas.microsoft.com/office/drawing/2014/main" id="{ACA78D60-B073-48B5-8B00-8AD517FBBFB0}"/>
                </a:ext>
              </a:extLst>
            </p:cNvPr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928;p72">
              <a:extLst>
                <a:ext uri="{FF2B5EF4-FFF2-40B4-BE49-F238E27FC236}">
                  <a16:creationId xmlns:a16="http://schemas.microsoft.com/office/drawing/2014/main" id="{B7B1C097-33D4-4D58-AA93-FF63A0DD37EC}"/>
                </a:ext>
              </a:extLst>
            </p:cNvPr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929;p72">
              <a:extLst>
                <a:ext uri="{FF2B5EF4-FFF2-40B4-BE49-F238E27FC236}">
                  <a16:creationId xmlns:a16="http://schemas.microsoft.com/office/drawing/2014/main" id="{367B7361-B056-4A21-88AE-53FD0F884D6F}"/>
                </a:ext>
              </a:extLst>
            </p:cNvPr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2274;p72">
            <a:extLst>
              <a:ext uri="{FF2B5EF4-FFF2-40B4-BE49-F238E27FC236}">
                <a16:creationId xmlns:a16="http://schemas.microsoft.com/office/drawing/2014/main" id="{121563A5-A2F4-4A03-9151-3575FEF8AF23}"/>
              </a:ext>
            </a:extLst>
          </p:cNvPr>
          <p:cNvGrpSpPr/>
          <p:nvPr/>
        </p:nvGrpSpPr>
        <p:grpSpPr>
          <a:xfrm>
            <a:off x="6849572" y="1850968"/>
            <a:ext cx="450365" cy="628806"/>
            <a:chOff x="7145794" y="2415639"/>
            <a:chExt cx="278784" cy="355735"/>
          </a:xfrm>
        </p:grpSpPr>
        <p:sp>
          <p:nvSpPr>
            <p:cNvPr id="120" name="Google Shape;12275;p72">
              <a:extLst>
                <a:ext uri="{FF2B5EF4-FFF2-40B4-BE49-F238E27FC236}">
                  <a16:creationId xmlns:a16="http://schemas.microsoft.com/office/drawing/2014/main" id="{6A1CD4A0-D34E-4FB2-ABB7-3E2E0C9FB5E8}"/>
                </a:ext>
              </a:extLst>
            </p:cNvPr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276;p72">
              <a:extLst>
                <a:ext uri="{FF2B5EF4-FFF2-40B4-BE49-F238E27FC236}">
                  <a16:creationId xmlns:a16="http://schemas.microsoft.com/office/drawing/2014/main" id="{270AB62C-445C-4018-92EA-01018D9748EF}"/>
                </a:ext>
              </a:extLst>
            </p:cNvPr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77;p72">
              <a:extLst>
                <a:ext uri="{FF2B5EF4-FFF2-40B4-BE49-F238E27FC236}">
                  <a16:creationId xmlns:a16="http://schemas.microsoft.com/office/drawing/2014/main" id="{A46BBC08-6D25-4CD5-A902-13314E2749DA}"/>
                </a:ext>
              </a:extLst>
            </p:cNvPr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278;p72">
              <a:extLst>
                <a:ext uri="{FF2B5EF4-FFF2-40B4-BE49-F238E27FC236}">
                  <a16:creationId xmlns:a16="http://schemas.microsoft.com/office/drawing/2014/main" id="{0D1C9E53-75BD-49B9-A7F4-A6B06724E10D}"/>
                </a:ext>
              </a:extLst>
            </p:cNvPr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279;p72">
              <a:extLst>
                <a:ext uri="{FF2B5EF4-FFF2-40B4-BE49-F238E27FC236}">
                  <a16:creationId xmlns:a16="http://schemas.microsoft.com/office/drawing/2014/main" id="{44DEA253-0EFB-455D-A410-F18AD841C2E8}"/>
                </a:ext>
              </a:extLst>
            </p:cNvPr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280;p72">
              <a:extLst>
                <a:ext uri="{FF2B5EF4-FFF2-40B4-BE49-F238E27FC236}">
                  <a16:creationId xmlns:a16="http://schemas.microsoft.com/office/drawing/2014/main" id="{CD068651-3EB0-4D50-838E-DB9367E87D0E}"/>
                </a:ext>
              </a:extLst>
            </p:cNvPr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281;p72">
              <a:extLst>
                <a:ext uri="{FF2B5EF4-FFF2-40B4-BE49-F238E27FC236}">
                  <a16:creationId xmlns:a16="http://schemas.microsoft.com/office/drawing/2014/main" id="{9DE54F65-8C2B-440A-AF6A-A25B2CB55EA7}"/>
                </a:ext>
              </a:extLst>
            </p:cNvPr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282;p72">
              <a:extLst>
                <a:ext uri="{FF2B5EF4-FFF2-40B4-BE49-F238E27FC236}">
                  <a16:creationId xmlns:a16="http://schemas.microsoft.com/office/drawing/2014/main" id="{CB64B14E-4A2D-461F-A0A0-5D7484E02A63}"/>
                </a:ext>
              </a:extLst>
            </p:cNvPr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283;p72">
              <a:extLst>
                <a:ext uri="{FF2B5EF4-FFF2-40B4-BE49-F238E27FC236}">
                  <a16:creationId xmlns:a16="http://schemas.microsoft.com/office/drawing/2014/main" id="{ADDE9BB2-A5BF-4103-A056-748DD81092CB}"/>
                </a:ext>
              </a:extLst>
            </p:cNvPr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284;p72">
              <a:extLst>
                <a:ext uri="{FF2B5EF4-FFF2-40B4-BE49-F238E27FC236}">
                  <a16:creationId xmlns:a16="http://schemas.microsoft.com/office/drawing/2014/main" id="{BE04A8AB-AB3A-4A25-8BDA-7288A0EBDE0C}"/>
                </a:ext>
              </a:extLst>
            </p:cNvPr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2049;p72">
            <a:extLst>
              <a:ext uri="{FF2B5EF4-FFF2-40B4-BE49-F238E27FC236}">
                <a16:creationId xmlns:a16="http://schemas.microsoft.com/office/drawing/2014/main" id="{5C3EFD5A-EA18-4872-835D-31C5DA024E4B}"/>
              </a:ext>
            </a:extLst>
          </p:cNvPr>
          <p:cNvGrpSpPr/>
          <p:nvPr/>
        </p:nvGrpSpPr>
        <p:grpSpPr>
          <a:xfrm>
            <a:off x="8126947" y="2519388"/>
            <a:ext cx="475506" cy="634849"/>
            <a:chOff x="5801105" y="3347696"/>
            <a:chExt cx="264813" cy="351933"/>
          </a:xfrm>
        </p:grpSpPr>
        <p:sp>
          <p:nvSpPr>
            <p:cNvPr id="131" name="Google Shape;12050;p72">
              <a:extLst>
                <a:ext uri="{FF2B5EF4-FFF2-40B4-BE49-F238E27FC236}">
                  <a16:creationId xmlns:a16="http://schemas.microsoft.com/office/drawing/2014/main" id="{EA6B4D7C-4428-477D-A89D-1CFA0A388BCE}"/>
                </a:ext>
              </a:extLst>
            </p:cNvPr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051;p72">
              <a:extLst>
                <a:ext uri="{FF2B5EF4-FFF2-40B4-BE49-F238E27FC236}">
                  <a16:creationId xmlns:a16="http://schemas.microsoft.com/office/drawing/2014/main" id="{FE7B66E3-EDA1-43C1-B678-C597C5E30964}"/>
                </a:ext>
              </a:extLst>
            </p:cNvPr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052;p72">
              <a:extLst>
                <a:ext uri="{FF2B5EF4-FFF2-40B4-BE49-F238E27FC236}">
                  <a16:creationId xmlns:a16="http://schemas.microsoft.com/office/drawing/2014/main" id="{000D46AF-9463-4717-AEDB-680D16A78898}"/>
                </a:ext>
              </a:extLst>
            </p:cNvPr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053;p72">
              <a:extLst>
                <a:ext uri="{FF2B5EF4-FFF2-40B4-BE49-F238E27FC236}">
                  <a16:creationId xmlns:a16="http://schemas.microsoft.com/office/drawing/2014/main" id="{4CA04369-EE97-48AB-AC02-FDB23D3D8AC3}"/>
                </a:ext>
              </a:extLst>
            </p:cNvPr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029;p48">
            <a:extLst>
              <a:ext uri="{FF2B5EF4-FFF2-40B4-BE49-F238E27FC236}">
                <a16:creationId xmlns:a16="http://schemas.microsoft.com/office/drawing/2014/main" id="{6273C368-7A26-4C4E-8984-B44CA09D20F1}"/>
              </a:ext>
            </a:extLst>
          </p:cNvPr>
          <p:cNvSpPr txBox="1"/>
          <p:nvPr/>
        </p:nvSpPr>
        <p:spPr>
          <a:xfrm>
            <a:off x="1099520" y="1479767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 Contagio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6" name="Google Shape;1029;p48">
            <a:extLst>
              <a:ext uri="{FF2B5EF4-FFF2-40B4-BE49-F238E27FC236}">
                <a16:creationId xmlns:a16="http://schemas.microsoft.com/office/drawing/2014/main" id="{99EFA4EF-EA83-4DE4-9C22-D33AD365824C}"/>
              </a:ext>
            </a:extLst>
          </p:cNvPr>
          <p:cNvSpPr txBox="1"/>
          <p:nvPr/>
        </p:nvSpPr>
        <p:spPr>
          <a:xfrm>
            <a:off x="1033931" y="3766569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9" name="Google Shape;1029;p48">
            <a:extLst>
              <a:ext uri="{FF2B5EF4-FFF2-40B4-BE49-F238E27FC236}">
                <a16:creationId xmlns:a16="http://schemas.microsoft.com/office/drawing/2014/main" id="{7FE3B30A-39B7-42F8-B5C9-BA75AB2DA362}"/>
              </a:ext>
            </a:extLst>
          </p:cNvPr>
          <p:cNvSpPr txBox="1"/>
          <p:nvPr/>
        </p:nvSpPr>
        <p:spPr>
          <a:xfrm>
            <a:off x="4031737" y="3766648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5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0" name="Google Shape;1029;p48">
            <a:extLst>
              <a:ext uri="{FF2B5EF4-FFF2-40B4-BE49-F238E27FC236}">
                <a16:creationId xmlns:a16="http://schemas.microsoft.com/office/drawing/2014/main" id="{256C1D29-3BF7-4DA3-A211-6E82103CAC2F}"/>
              </a:ext>
            </a:extLst>
          </p:cNvPr>
          <p:cNvSpPr txBox="1"/>
          <p:nvPr/>
        </p:nvSpPr>
        <p:spPr>
          <a:xfrm>
            <a:off x="7401667" y="3766569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30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2" name="Google Shape;1029;p48">
            <a:extLst>
              <a:ext uri="{FF2B5EF4-FFF2-40B4-BE49-F238E27FC236}">
                <a16:creationId xmlns:a16="http://schemas.microsoft.com/office/drawing/2014/main" id="{884A95C4-F533-45BE-AE8B-E2BFEF442AB6}"/>
              </a:ext>
            </a:extLst>
          </p:cNvPr>
          <p:cNvSpPr txBox="1"/>
          <p:nvPr/>
        </p:nvSpPr>
        <p:spPr>
          <a:xfrm>
            <a:off x="3984684" y="1485060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 Contagio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48" name="Google Shape;12542;p72">
            <a:extLst>
              <a:ext uri="{FF2B5EF4-FFF2-40B4-BE49-F238E27FC236}">
                <a16:creationId xmlns:a16="http://schemas.microsoft.com/office/drawing/2014/main" id="{8CCFF842-B9F2-4B3D-8388-9045688CB09A}"/>
              </a:ext>
            </a:extLst>
          </p:cNvPr>
          <p:cNvGrpSpPr/>
          <p:nvPr/>
        </p:nvGrpSpPr>
        <p:grpSpPr>
          <a:xfrm>
            <a:off x="399582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49" name="Google Shape;12543;p72">
              <a:extLst>
                <a:ext uri="{FF2B5EF4-FFF2-40B4-BE49-F238E27FC236}">
                  <a16:creationId xmlns:a16="http://schemas.microsoft.com/office/drawing/2014/main" id="{4C598FD0-E0F4-4377-BBD5-2D7EA12BB82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544;p72">
              <a:extLst>
                <a:ext uri="{FF2B5EF4-FFF2-40B4-BE49-F238E27FC236}">
                  <a16:creationId xmlns:a16="http://schemas.microsoft.com/office/drawing/2014/main" id="{614783A7-EDD5-4835-A805-FA1608C3519B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545;p72">
              <a:extLst>
                <a:ext uri="{FF2B5EF4-FFF2-40B4-BE49-F238E27FC236}">
                  <a16:creationId xmlns:a16="http://schemas.microsoft.com/office/drawing/2014/main" id="{CB74FFE9-C165-47F3-8AF3-5D807659828B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546;p72">
              <a:extLst>
                <a:ext uri="{FF2B5EF4-FFF2-40B4-BE49-F238E27FC236}">
                  <a16:creationId xmlns:a16="http://schemas.microsoft.com/office/drawing/2014/main" id="{858160F5-161B-492D-97C2-670CB6D01CDF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2542;p72">
            <a:extLst>
              <a:ext uri="{FF2B5EF4-FFF2-40B4-BE49-F238E27FC236}">
                <a16:creationId xmlns:a16="http://schemas.microsoft.com/office/drawing/2014/main" id="{C76A76E1-B781-44F9-876C-5735F50D8D10}"/>
              </a:ext>
            </a:extLst>
          </p:cNvPr>
          <p:cNvGrpSpPr/>
          <p:nvPr/>
        </p:nvGrpSpPr>
        <p:grpSpPr>
          <a:xfrm>
            <a:off x="7174778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54" name="Google Shape;12543;p72">
              <a:extLst>
                <a:ext uri="{FF2B5EF4-FFF2-40B4-BE49-F238E27FC236}">
                  <a16:creationId xmlns:a16="http://schemas.microsoft.com/office/drawing/2014/main" id="{8338AAEF-962B-4ED7-B14A-4022849368B6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544;p72">
              <a:extLst>
                <a:ext uri="{FF2B5EF4-FFF2-40B4-BE49-F238E27FC236}">
                  <a16:creationId xmlns:a16="http://schemas.microsoft.com/office/drawing/2014/main" id="{ABD68891-0C1E-4172-B60E-DF557E2A8C27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545;p72">
              <a:extLst>
                <a:ext uri="{FF2B5EF4-FFF2-40B4-BE49-F238E27FC236}">
                  <a16:creationId xmlns:a16="http://schemas.microsoft.com/office/drawing/2014/main" id="{654F12EA-EADF-4573-9427-A48AF07301EA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546;p72">
              <a:extLst>
                <a:ext uri="{FF2B5EF4-FFF2-40B4-BE49-F238E27FC236}">
                  <a16:creationId xmlns:a16="http://schemas.microsoft.com/office/drawing/2014/main" id="{E4DC1F00-BD17-4485-9633-9563101CA072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029;p48">
            <a:extLst>
              <a:ext uri="{FF2B5EF4-FFF2-40B4-BE49-F238E27FC236}">
                <a16:creationId xmlns:a16="http://schemas.microsoft.com/office/drawing/2014/main" id="{095D4D7F-80FC-45A7-8200-F2766CE547F1}"/>
              </a:ext>
            </a:extLst>
          </p:cNvPr>
          <p:cNvSpPr txBox="1"/>
          <p:nvPr/>
        </p:nvSpPr>
        <p:spPr>
          <a:xfrm>
            <a:off x="7150402" y="1487199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15 Contagios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37" name="Google Shape;12547;p72">
            <a:extLst>
              <a:ext uri="{FF2B5EF4-FFF2-40B4-BE49-F238E27FC236}">
                <a16:creationId xmlns:a16="http://schemas.microsoft.com/office/drawing/2014/main" id="{2993F9E9-A48E-41DB-8E49-3A6A3C4B05A8}"/>
              </a:ext>
            </a:extLst>
          </p:cNvPr>
          <p:cNvGrpSpPr/>
          <p:nvPr/>
        </p:nvGrpSpPr>
        <p:grpSpPr>
          <a:xfrm>
            <a:off x="4947429" y="2285218"/>
            <a:ext cx="580283" cy="809699"/>
            <a:chOff x="4903389" y="1500214"/>
            <a:chExt cx="267854" cy="355735"/>
          </a:xfrm>
        </p:grpSpPr>
        <p:sp>
          <p:nvSpPr>
            <p:cNvPr id="138" name="Google Shape;12548;p72">
              <a:extLst>
                <a:ext uri="{FF2B5EF4-FFF2-40B4-BE49-F238E27FC236}">
                  <a16:creationId xmlns:a16="http://schemas.microsoft.com/office/drawing/2014/main" id="{0590B854-E301-4BFC-9B04-338FC8D87F1F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549;p72">
              <a:extLst>
                <a:ext uri="{FF2B5EF4-FFF2-40B4-BE49-F238E27FC236}">
                  <a16:creationId xmlns:a16="http://schemas.microsoft.com/office/drawing/2014/main" id="{53EC4131-F1FD-4AB6-8BFD-EA768E409E48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550;p72">
              <a:extLst>
                <a:ext uri="{FF2B5EF4-FFF2-40B4-BE49-F238E27FC236}">
                  <a16:creationId xmlns:a16="http://schemas.microsoft.com/office/drawing/2014/main" id="{E0EFC451-E768-49F4-BAF5-2AE7B41745A6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551;p72">
              <a:extLst>
                <a:ext uri="{FF2B5EF4-FFF2-40B4-BE49-F238E27FC236}">
                  <a16:creationId xmlns:a16="http://schemas.microsoft.com/office/drawing/2014/main" id="{8031E482-916E-4308-8000-25F2FDB977F9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552;p72">
              <a:extLst>
                <a:ext uri="{FF2B5EF4-FFF2-40B4-BE49-F238E27FC236}">
                  <a16:creationId xmlns:a16="http://schemas.microsoft.com/office/drawing/2014/main" id="{07722592-C0E8-41C9-A894-A2EBA3E063CB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029;p48">
            <a:extLst>
              <a:ext uri="{FF2B5EF4-FFF2-40B4-BE49-F238E27FC236}">
                <a16:creationId xmlns:a16="http://schemas.microsoft.com/office/drawing/2014/main" id="{B824C99F-ABF6-4B6B-AB87-B62DEFD72E55}"/>
              </a:ext>
            </a:extLst>
          </p:cNvPr>
          <p:cNvSpPr txBox="1"/>
          <p:nvPr/>
        </p:nvSpPr>
        <p:spPr>
          <a:xfrm>
            <a:off x="3927685" y="4595740"/>
            <a:ext cx="1288629" cy="4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05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San Diego </a:t>
            </a:r>
            <a:r>
              <a:rPr lang="es-SV" sz="1050" dirty="0" err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University</a:t>
            </a:r>
            <a:endParaRPr lang="en" sz="105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2209254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917375" y="463032"/>
            <a:ext cx="5658000" cy="362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3600" dirty="0">
                <a:solidFill>
                  <a:schemeClr val="dk1"/>
                </a:solidFill>
              </a:rPr>
              <a:t>PERSONAS CONTAGIADAS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1029" name="Google Shape;1029;p48"/>
          <p:cNvSpPr txBox="1"/>
          <p:nvPr/>
        </p:nvSpPr>
        <p:spPr>
          <a:xfrm>
            <a:off x="3303014" y="4451081"/>
            <a:ext cx="288672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600" b="1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DISTANCIAMIENTO SOCIAL: </a:t>
            </a:r>
            <a:r>
              <a:rPr lang="es-SV" sz="1600" b="1" dirty="0">
                <a:solidFill>
                  <a:srgbClr val="FF0000"/>
                </a:solidFill>
                <a:latin typeface="Abel"/>
                <a:ea typeface="Abel"/>
                <a:cs typeface="Abel"/>
                <a:sym typeface="Abel"/>
              </a:rPr>
              <a:t>75%</a:t>
            </a:r>
            <a:endParaRPr lang="en" sz="1600" b="1" dirty="0">
              <a:solidFill>
                <a:srgbClr val="FF00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24" name="Google Shape;12542;p72">
            <a:extLst>
              <a:ext uri="{FF2B5EF4-FFF2-40B4-BE49-F238E27FC236}">
                <a16:creationId xmlns:a16="http://schemas.microsoft.com/office/drawing/2014/main" id="{DCF718FC-7BDF-445A-99E2-0EC313929F34}"/>
              </a:ext>
            </a:extLst>
          </p:cNvPr>
          <p:cNvGrpSpPr/>
          <p:nvPr/>
        </p:nvGrpSpPr>
        <p:grpSpPr>
          <a:xfrm>
            <a:off x="95886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25" name="Google Shape;12543;p72">
              <a:extLst>
                <a:ext uri="{FF2B5EF4-FFF2-40B4-BE49-F238E27FC236}">
                  <a16:creationId xmlns:a16="http://schemas.microsoft.com/office/drawing/2014/main" id="{69DF3C28-BEF8-4457-83F9-6CDCB24CDCA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544;p72">
              <a:extLst>
                <a:ext uri="{FF2B5EF4-FFF2-40B4-BE49-F238E27FC236}">
                  <a16:creationId xmlns:a16="http://schemas.microsoft.com/office/drawing/2014/main" id="{3B15B52C-390F-44CB-8863-0135EBA87300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545;p72">
              <a:extLst>
                <a:ext uri="{FF2B5EF4-FFF2-40B4-BE49-F238E27FC236}">
                  <a16:creationId xmlns:a16="http://schemas.microsoft.com/office/drawing/2014/main" id="{98EC46B0-58FB-413C-8333-74FEDF16377E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546;p72">
              <a:extLst>
                <a:ext uri="{FF2B5EF4-FFF2-40B4-BE49-F238E27FC236}">
                  <a16:creationId xmlns:a16="http://schemas.microsoft.com/office/drawing/2014/main" id="{02176C9D-4372-44A6-8487-A1C1FDD7C4FE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2509;p72">
            <a:extLst>
              <a:ext uri="{FF2B5EF4-FFF2-40B4-BE49-F238E27FC236}">
                <a16:creationId xmlns:a16="http://schemas.microsoft.com/office/drawing/2014/main" id="{3A3C7476-C08A-44F9-8EC9-FB8C945E814D}"/>
              </a:ext>
            </a:extLst>
          </p:cNvPr>
          <p:cNvGrpSpPr/>
          <p:nvPr/>
        </p:nvGrpSpPr>
        <p:grpSpPr>
          <a:xfrm>
            <a:off x="3614573" y="2293641"/>
            <a:ext cx="580283" cy="803468"/>
            <a:chOff x="7144274" y="1500214"/>
            <a:chExt cx="282174" cy="355735"/>
          </a:xfrm>
        </p:grpSpPr>
        <p:sp>
          <p:nvSpPr>
            <p:cNvPr id="52" name="Google Shape;12510;p72">
              <a:extLst>
                <a:ext uri="{FF2B5EF4-FFF2-40B4-BE49-F238E27FC236}">
                  <a16:creationId xmlns:a16="http://schemas.microsoft.com/office/drawing/2014/main" id="{9AA8C388-5DF0-4FA8-B0D6-886172B4A886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11;p72">
              <a:extLst>
                <a:ext uri="{FF2B5EF4-FFF2-40B4-BE49-F238E27FC236}">
                  <a16:creationId xmlns:a16="http://schemas.microsoft.com/office/drawing/2014/main" id="{2BF2DFC7-B8C1-4B8A-8C99-1A21AC055458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12;p72">
              <a:extLst>
                <a:ext uri="{FF2B5EF4-FFF2-40B4-BE49-F238E27FC236}">
                  <a16:creationId xmlns:a16="http://schemas.microsoft.com/office/drawing/2014/main" id="{ABEBA0AA-B553-48C6-A3F3-AB6F7B02B132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13;p72">
              <a:extLst>
                <a:ext uri="{FF2B5EF4-FFF2-40B4-BE49-F238E27FC236}">
                  <a16:creationId xmlns:a16="http://schemas.microsoft.com/office/drawing/2014/main" id="{961B730C-ADFF-47BC-A37E-1223AFEDE7CD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14;p72">
              <a:extLst>
                <a:ext uri="{FF2B5EF4-FFF2-40B4-BE49-F238E27FC236}">
                  <a16:creationId xmlns:a16="http://schemas.microsoft.com/office/drawing/2014/main" id="{AFC44AEF-372F-4950-A191-4B0EC2F1639D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15;p72">
              <a:extLst>
                <a:ext uri="{FF2B5EF4-FFF2-40B4-BE49-F238E27FC236}">
                  <a16:creationId xmlns:a16="http://schemas.microsoft.com/office/drawing/2014/main" id="{2A4DD34A-D551-4BB8-93E2-BFB76752AC4E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547;p72">
            <a:extLst>
              <a:ext uri="{FF2B5EF4-FFF2-40B4-BE49-F238E27FC236}">
                <a16:creationId xmlns:a16="http://schemas.microsoft.com/office/drawing/2014/main" id="{DCB15CD1-F2D2-4F93-9197-00F5B7315B09}"/>
              </a:ext>
            </a:extLst>
          </p:cNvPr>
          <p:cNvGrpSpPr/>
          <p:nvPr/>
        </p:nvGrpSpPr>
        <p:grpSpPr>
          <a:xfrm>
            <a:off x="8567309" y="2220233"/>
            <a:ext cx="470538" cy="630317"/>
            <a:chOff x="4903389" y="1500214"/>
            <a:chExt cx="267854" cy="355735"/>
          </a:xfrm>
        </p:grpSpPr>
        <p:sp>
          <p:nvSpPr>
            <p:cNvPr id="59" name="Google Shape;12548;p72">
              <a:extLst>
                <a:ext uri="{FF2B5EF4-FFF2-40B4-BE49-F238E27FC236}">
                  <a16:creationId xmlns:a16="http://schemas.microsoft.com/office/drawing/2014/main" id="{620E886E-F245-49EE-A8FE-442DE6BC831E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549;p72">
              <a:extLst>
                <a:ext uri="{FF2B5EF4-FFF2-40B4-BE49-F238E27FC236}">
                  <a16:creationId xmlns:a16="http://schemas.microsoft.com/office/drawing/2014/main" id="{9340E260-FC27-4EF7-B691-6D2E5D14EF38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550;p72">
              <a:extLst>
                <a:ext uri="{FF2B5EF4-FFF2-40B4-BE49-F238E27FC236}">
                  <a16:creationId xmlns:a16="http://schemas.microsoft.com/office/drawing/2014/main" id="{C433B20E-A0AA-42B1-ACA5-180F6C91EC8F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551;p72">
              <a:extLst>
                <a:ext uri="{FF2B5EF4-FFF2-40B4-BE49-F238E27FC236}">
                  <a16:creationId xmlns:a16="http://schemas.microsoft.com/office/drawing/2014/main" id="{F0B8ACDD-D6B5-4C79-ACCD-2C94206B5126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552;p72">
              <a:extLst>
                <a:ext uri="{FF2B5EF4-FFF2-40B4-BE49-F238E27FC236}">
                  <a16:creationId xmlns:a16="http://schemas.microsoft.com/office/drawing/2014/main" id="{A1652CD9-9498-4EBD-B7C8-890D59C19349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12301;p72">
            <a:extLst>
              <a:ext uri="{FF2B5EF4-FFF2-40B4-BE49-F238E27FC236}">
                <a16:creationId xmlns:a16="http://schemas.microsoft.com/office/drawing/2014/main" id="{79334A57-112C-45F8-A04C-2D06DEE5E9D8}"/>
              </a:ext>
            </a:extLst>
          </p:cNvPr>
          <p:cNvGrpSpPr/>
          <p:nvPr/>
        </p:nvGrpSpPr>
        <p:grpSpPr>
          <a:xfrm>
            <a:off x="8162834" y="1813104"/>
            <a:ext cx="452127" cy="628806"/>
            <a:chOff x="5812066" y="2416019"/>
            <a:chExt cx="264813" cy="353454"/>
          </a:xfrm>
        </p:grpSpPr>
        <p:sp>
          <p:nvSpPr>
            <p:cNvPr id="86" name="Google Shape;12302;p72">
              <a:extLst>
                <a:ext uri="{FF2B5EF4-FFF2-40B4-BE49-F238E27FC236}">
                  <a16:creationId xmlns:a16="http://schemas.microsoft.com/office/drawing/2014/main" id="{FCAEAFEA-F0C0-432E-8FAF-6B47A2A80900}"/>
                </a:ext>
              </a:extLst>
            </p:cNvPr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303;p72">
              <a:extLst>
                <a:ext uri="{FF2B5EF4-FFF2-40B4-BE49-F238E27FC236}">
                  <a16:creationId xmlns:a16="http://schemas.microsoft.com/office/drawing/2014/main" id="{0E79125E-94AE-42E5-ABFC-502194D597E3}"/>
                </a:ext>
              </a:extLst>
            </p:cNvPr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304;p72">
              <a:extLst>
                <a:ext uri="{FF2B5EF4-FFF2-40B4-BE49-F238E27FC236}">
                  <a16:creationId xmlns:a16="http://schemas.microsoft.com/office/drawing/2014/main" id="{45794412-0C7A-490A-8B50-78D2E0EBB99E}"/>
                </a:ext>
              </a:extLst>
            </p:cNvPr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305;p72">
              <a:extLst>
                <a:ext uri="{FF2B5EF4-FFF2-40B4-BE49-F238E27FC236}">
                  <a16:creationId xmlns:a16="http://schemas.microsoft.com/office/drawing/2014/main" id="{918AA04D-563A-47B9-855B-772AC19B98B3}"/>
                </a:ext>
              </a:extLst>
            </p:cNvPr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306;p72">
              <a:extLst>
                <a:ext uri="{FF2B5EF4-FFF2-40B4-BE49-F238E27FC236}">
                  <a16:creationId xmlns:a16="http://schemas.microsoft.com/office/drawing/2014/main" id="{D56FD2BF-DF87-4E76-ACA2-3112C5CD1DB4}"/>
                </a:ext>
              </a:extLst>
            </p:cNvPr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307;p72">
              <a:extLst>
                <a:ext uri="{FF2B5EF4-FFF2-40B4-BE49-F238E27FC236}">
                  <a16:creationId xmlns:a16="http://schemas.microsoft.com/office/drawing/2014/main" id="{F7F90341-8D3A-4CF4-B177-F2BB584B68DF}"/>
                </a:ext>
              </a:extLst>
            </p:cNvPr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308;p72">
              <a:extLst>
                <a:ext uri="{FF2B5EF4-FFF2-40B4-BE49-F238E27FC236}">
                  <a16:creationId xmlns:a16="http://schemas.microsoft.com/office/drawing/2014/main" id="{1A92B342-2FB4-44DB-99D3-AA035BA7F7EE}"/>
                </a:ext>
              </a:extLst>
            </p:cNvPr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2274;p72">
            <a:extLst>
              <a:ext uri="{FF2B5EF4-FFF2-40B4-BE49-F238E27FC236}">
                <a16:creationId xmlns:a16="http://schemas.microsoft.com/office/drawing/2014/main" id="{121563A5-A2F4-4A03-9151-3575FEF8AF23}"/>
              </a:ext>
            </a:extLst>
          </p:cNvPr>
          <p:cNvGrpSpPr/>
          <p:nvPr/>
        </p:nvGrpSpPr>
        <p:grpSpPr>
          <a:xfrm>
            <a:off x="6849572" y="1850968"/>
            <a:ext cx="450365" cy="628806"/>
            <a:chOff x="7145794" y="2415639"/>
            <a:chExt cx="278784" cy="355735"/>
          </a:xfrm>
        </p:grpSpPr>
        <p:sp>
          <p:nvSpPr>
            <p:cNvPr id="120" name="Google Shape;12275;p72">
              <a:extLst>
                <a:ext uri="{FF2B5EF4-FFF2-40B4-BE49-F238E27FC236}">
                  <a16:creationId xmlns:a16="http://schemas.microsoft.com/office/drawing/2014/main" id="{6A1CD4A0-D34E-4FB2-ABB7-3E2E0C9FB5E8}"/>
                </a:ext>
              </a:extLst>
            </p:cNvPr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276;p72">
              <a:extLst>
                <a:ext uri="{FF2B5EF4-FFF2-40B4-BE49-F238E27FC236}">
                  <a16:creationId xmlns:a16="http://schemas.microsoft.com/office/drawing/2014/main" id="{270AB62C-445C-4018-92EA-01018D9748EF}"/>
                </a:ext>
              </a:extLst>
            </p:cNvPr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77;p72">
              <a:extLst>
                <a:ext uri="{FF2B5EF4-FFF2-40B4-BE49-F238E27FC236}">
                  <a16:creationId xmlns:a16="http://schemas.microsoft.com/office/drawing/2014/main" id="{A46BBC08-6D25-4CD5-A902-13314E2749DA}"/>
                </a:ext>
              </a:extLst>
            </p:cNvPr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278;p72">
              <a:extLst>
                <a:ext uri="{FF2B5EF4-FFF2-40B4-BE49-F238E27FC236}">
                  <a16:creationId xmlns:a16="http://schemas.microsoft.com/office/drawing/2014/main" id="{0D1C9E53-75BD-49B9-A7F4-A6B06724E10D}"/>
                </a:ext>
              </a:extLst>
            </p:cNvPr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279;p72">
              <a:extLst>
                <a:ext uri="{FF2B5EF4-FFF2-40B4-BE49-F238E27FC236}">
                  <a16:creationId xmlns:a16="http://schemas.microsoft.com/office/drawing/2014/main" id="{44DEA253-0EFB-455D-A410-F18AD841C2E8}"/>
                </a:ext>
              </a:extLst>
            </p:cNvPr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280;p72">
              <a:extLst>
                <a:ext uri="{FF2B5EF4-FFF2-40B4-BE49-F238E27FC236}">
                  <a16:creationId xmlns:a16="http://schemas.microsoft.com/office/drawing/2014/main" id="{CD068651-3EB0-4D50-838E-DB9367E87D0E}"/>
                </a:ext>
              </a:extLst>
            </p:cNvPr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281;p72">
              <a:extLst>
                <a:ext uri="{FF2B5EF4-FFF2-40B4-BE49-F238E27FC236}">
                  <a16:creationId xmlns:a16="http://schemas.microsoft.com/office/drawing/2014/main" id="{9DE54F65-8C2B-440A-AF6A-A25B2CB55EA7}"/>
                </a:ext>
              </a:extLst>
            </p:cNvPr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282;p72">
              <a:extLst>
                <a:ext uri="{FF2B5EF4-FFF2-40B4-BE49-F238E27FC236}">
                  <a16:creationId xmlns:a16="http://schemas.microsoft.com/office/drawing/2014/main" id="{CB64B14E-4A2D-461F-A0A0-5D7484E02A63}"/>
                </a:ext>
              </a:extLst>
            </p:cNvPr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283;p72">
              <a:extLst>
                <a:ext uri="{FF2B5EF4-FFF2-40B4-BE49-F238E27FC236}">
                  <a16:creationId xmlns:a16="http://schemas.microsoft.com/office/drawing/2014/main" id="{ADDE9BB2-A5BF-4103-A056-748DD81092CB}"/>
                </a:ext>
              </a:extLst>
            </p:cNvPr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284;p72">
              <a:extLst>
                <a:ext uri="{FF2B5EF4-FFF2-40B4-BE49-F238E27FC236}">
                  <a16:creationId xmlns:a16="http://schemas.microsoft.com/office/drawing/2014/main" id="{BE04A8AB-AB3A-4A25-8BDA-7288A0EBDE0C}"/>
                </a:ext>
              </a:extLst>
            </p:cNvPr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029;p48">
            <a:extLst>
              <a:ext uri="{FF2B5EF4-FFF2-40B4-BE49-F238E27FC236}">
                <a16:creationId xmlns:a16="http://schemas.microsoft.com/office/drawing/2014/main" id="{6273C368-7A26-4C4E-8984-B44CA09D20F1}"/>
              </a:ext>
            </a:extLst>
          </p:cNvPr>
          <p:cNvSpPr txBox="1"/>
          <p:nvPr/>
        </p:nvSpPr>
        <p:spPr>
          <a:xfrm>
            <a:off x="1099520" y="1479767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 Contagio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6" name="Google Shape;1029;p48">
            <a:extLst>
              <a:ext uri="{FF2B5EF4-FFF2-40B4-BE49-F238E27FC236}">
                <a16:creationId xmlns:a16="http://schemas.microsoft.com/office/drawing/2014/main" id="{99EFA4EF-EA83-4DE4-9C22-D33AD365824C}"/>
              </a:ext>
            </a:extLst>
          </p:cNvPr>
          <p:cNvSpPr txBox="1"/>
          <p:nvPr/>
        </p:nvSpPr>
        <p:spPr>
          <a:xfrm>
            <a:off x="1033931" y="3766569"/>
            <a:ext cx="1009995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9" name="Google Shape;1029;p48">
            <a:extLst>
              <a:ext uri="{FF2B5EF4-FFF2-40B4-BE49-F238E27FC236}">
                <a16:creationId xmlns:a16="http://schemas.microsoft.com/office/drawing/2014/main" id="{7FE3B30A-39B7-42F8-B5C9-BA75AB2DA362}"/>
              </a:ext>
            </a:extLst>
          </p:cNvPr>
          <p:cNvSpPr txBox="1"/>
          <p:nvPr/>
        </p:nvSpPr>
        <p:spPr>
          <a:xfrm>
            <a:off x="4031737" y="3766648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5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0" name="Google Shape;1029;p48">
            <a:extLst>
              <a:ext uri="{FF2B5EF4-FFF2-40B4-BE49-F238E27FC236}">
                <a16:creationId xmlns:a16="http://schemas.microsoft.com/office/drawing/2014/main" id="{256C1D29-3BF7-4DA3-A211-6E82103CAC2F}"/>
              </a:ext>
            </a:extLst>
          </p:cNvPr>
          <p:cNvSpPr txBox="1"/>
          <p:nvPr/>
        </p:nvSpPr>
        <p:spPr>
          <a:xfrm>
            <a:off x="7401667" y="3766569"/>
            <a:ext cx="926539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 30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2" name="Google Shape;1029;p48">
            <a:extLst>
              <a:ext uri="{FF2B5EF4-FFF2-40B4-BE49-F238E27FC236}">
                <a16:creationId xmlns:a16="http://schemas.microsoft.com/office/drawing/2014/main" id="{884A95C4-F533-45BE-AE8B-E2BFEF442AB6}"/>
              </a:ext>
            </a:extLst>
          </p:cNvPr>
          <p:cNvSpPr txBox="1"/>
          <p:nvPr/>
        </p:nvSpPr>
        <p:spPr>
          <a:xfrm>
            <a:off x="3984684" y="1485060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 Contagios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48" name="Google Shape;12542;p72">
            <a:extLst>
              <a:ext uri="{FF2B5EF4-FFF2-40B4-BE49-F238E27FC236}">
                <a16:creationId xmlns:a16="http://schemas.microsoft.com/office/drawing/2014/main" id="{8CCFF842-B9F2-4B3D-8388-9045688CB09A}"/>
              </a:ext>
            </a:extLst>
          </p:cNvPr>
          <p:cNvGrpSpPr/>
          <p:nvPr/>
        </p:nvGrpSpPr>
        <p:grpSpPr>
          <a:xfrm>
            <a:off x="3995826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49" name="Google Shape;12543;p72">
              <a:extLst>
                <a:ext uri="{FF2B5EF4-FFF2-40B4-BE49-F238E27FC236}">
                  <a16:creationId xmlns:a16="http://schemas.microsoft.com/office/drawing/2014/main" id="{4C598FD0-E0F4-4377-BBD5-2D7EA12BB82C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544;p72">
              <a:extLst>
                <a:ext uri="{FF2B5EF4-FFF2-40B4-BE49-F238E27FC236}">
                  <a16:creationId xmlns:a16="http://schemas.microsoft.com/office/drawing/2014/main" id="{614783A7-EDD5-4835-A805-FA1608C3519B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545;p72">
              <a:extLst>
                <a:ext uri="{FF2B5EF4-FFF2-40B4-BE49-F238E27FC236}">
                  <a16:creationId xmlns:a16="http://schemas.microsoft.com/office/drawing/2014/main" id="{CB74FFE9-C165-47F3-8AF3-5D807659828B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546;p72">
              <a:extLst>
                <a:ext uri="{FF2B5EF4-FFF2-40B4-BE49-F238E27FC236}">
                  <a16:creationId xmlns:a16="http://schemas.microsoft.com/office/drawing/2014/main" id="{858160F5-161B-492D-97C2-670CB6D01CDF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2542;p72">
            <a:extLst>
              <a:ext uri="{FF2B5EF4-FFF2-40B4-BE49-F238E27FC236}">
                <a16:creationId xmlns:a16="http://schemas.microsoft.com/office/drawing/2014/main" id="{C76A76E1-B781-44F9-876C-5735F50D8D10}"/>
              </a:ext>
            </a:extLst>
          </p:cNvPr>
          <p:cNvGrpSpPr/>
          <p:nvPr/>
        </p:nvGrpSpPr>
        <p:grpSpPr>
          <a:xfrm>
            <a:off x="7174778" y="2057460"/>
            <a:ext cx="1115836" cy="1490402"/>
            <a:chOff x="8047661" y="1501037"/>
            <a:chExt cx="278404" cy="355260"/>
          </a:xfrm>
          <a:solidFill>
            <a:srgbClr val="FF0000"/>
          </a:solidFill>
        </p:grpSpPr>
        <p:sp>
          <p:nvSpPr>
            <p:cNvPr id="154" name="Google Shape;12543;p72">
              <a:extLst>
                <a:ext uri="{FF2B5EF4-FFF2-40B4-BE49-F238E27FC236}">
                  <a16:creationId xmlns:a16="http://schemas.microsoft.com/office/drawing/2014/main" id="{8338AAEF-962B-4ED7-B14A-4022849368B6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544;p72">
              <a:extLst>
                <a:ext uri="{FF2B5EF4-FFF2-40B4-BE49-F238E27FC236}">
                  <a16:creationId xmlns:a16="http://schemas.microsoft.com/office/drawing/2014/main" id="{ABD68891-0C1E-4172-B60E-DF557E2A8C27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545;p72">
              <a:extLst>
                <a:ext uri="{FF2B5EF4-FFF2-40B4-BE49-F238E27FC236}">
                  <a16:creationId xmlns:a16="http://schemas.microsoft.com/office/drawing/2014/main" id="{654F12EA-EADF-4573-9427-A48AF07301EA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546;p72">
              <a:extLst>
                <a:ext uri="{FF2B5EF4-FFF2-40B4-BE49-F238E27FC236}">
                  <a16:creationId xmlns:a16="http://schemas.microsoft.com/office/drawing/2014/main" id="{E4DC1F00-BD17-4485-9633-9563101CA072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029;p48">
            <a:extLst>
              <a:ext uri="{FF2B5EF4-FFF2-40B4-BE49-F238E27FC236}">
                <a16:creationId xmlns:a16="http://schemas.microsoft.com/office/drawing/2014/main" id="{095D4D7F-80FC-45A7-8200-F2766CE547F1}"/>
              </a:ext>
            </a:extLst>
          </p:cNvPr>
          <p:cNvSpPr txBox="1"/>
          <p:nvPr/>
        </p:nvSpPr>
        <p:spPr>
          <a:xfrm>
            <a:off x="7150402" y="1487199"/>
            <a:ext cx="1178392" cy="351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3 Contagios</a:t>
            </a: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37" name="Google Shape;1029;p48">
            <a:extLst>
              <a:ext uri="{FF2B5EF4-FFF2-40B4-BE49-F238E27FC236}">
                <a16:creationId xmlns:a16="http://schemas.microsoft.com/office/drawing/2014/main" id="{99537969-7492-4802-9019-91707407E67C}"/>
              </a:ext>
            </a:extLst>
          </p:cNvPr>
          <p:cNvSpPr txBox="1"/>
          <p:nvPr/>
        </p:nvSpPr>
        <p:spPr>
          <a:xfrm>
            <a:off x="3927685" y="4595740"/>
            <a:ext cx="1288629" cy="4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105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San Diego </a:t>
            </a:r>
            <a:r>
              <a:rPr lang="es-SV" sz="1050" dirty="0" err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University</a:t>
            </a:r>
            <a:endParaRPr lang="en" sz="105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3949005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010049" y="483904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3600" dirty="0"/>
              <a:t>EL GRAN DILEMA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1029" name="Google Shape;1029;p48"/>
          <p:cNvSpPr txBox="1"/>
          <p:nvPr/>
        </p:nvSpPr>
        <p:spPr>
          <a:xfrm>
            <a:off x="3818027" y="2434588"/>
            <a:ext cx="1328321" cy="966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SV" sz="8000" b="1" dirty="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VS</a:t>
            </a:r>
            <a:endParaRPr lang="en" sz="8000" b="1" dirty="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31" name="Google Shape;10989;p70">
            <a:extLst>
              <a:ext uri="{FF2B5EF4-FFF2-40B4-BE49-F238E27FC236}">
                <a16:creationId xmlns:a16="http://schemas.microsoft.com/office/drawing/2014/main" id="{29A6E7A7-6463-4A6B-8C09-4A977B2A193A}"/>
              </a:ext>
            </a:extLst>
          </p:cNvPr>
          <p:cNvGrpSpPr/>
          <p:nvPr/>
        </p:nvGrpSpPr>
        <p:grpSpPr>
          <a:xfrm>
            <a:off x="1215943" y="1668611"/>
            <a:ext cx="2049772" cy="2467945"/>
            <a:chOff x="1298037" y="2425727"/>
            <a:chExt cx="338364" cy="342887"/>
          </a:xfrm>
          <a:solidFill>
            <a:schemeClr val="bg1">
              <a:lumMod val="50000"/>
            </a:schemeClr>
          </a:solidFill>
        </p:grpSpPr>
        <p:sp>
          <p:nvSpPr>
            <p:cNvPr id="32" name="Google Shape;10990;p70">
              <a:extLst>
                <a:ext uri="{FF2B5EF4-FFF2-40B4-BE49-F238E27FC236}">
                  <a16:creationId xmlns:a16="http://schemas.microsoft.com/office/drawing/2014/main" id="{0A41B4A2-F703-4B43-83C6-999A6FDC5109}"/>
                </a:ext>
              </a:extLst>
            </p:cNvPr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0991;p70">
              <a:extLst>
                <a:ext uri="{FF2B5EF4-FFF2-40B4-BE49-F238E27FC236}">
                  <a16:creationId xmlns:a16="http://schemas.microsoft.com/office/drawing/2014/main" id="{889E6114-B76A-4515-BD79-5F77B255471E}"/>
                </a:ext>
              </a:extLst>
            </p:cNvPr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92;p70">
              <a:extLst>
                <a:ext uri="{FF2B5EF4-FFF2-40B4-BE49-F238E27FC236}">
                  <a16:creationId xmlns:a16="http://schemas.microsoft.com/office/drawing/2014/main" id="{132EADAC-624D-4E8A-9FD7-098F92B63E96}"/>
                </a:ext>
              </a:extLst>
            </p:cNvPr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93;p70">
              <a:extLst>
                <a:ext uri="{FF2B5EF4-FFF2-40B4-BE49-F238E27FC236}">
                  <a16:creationId xmlns:a16="http://schemas.microsoft.com/office/drawing/2014/main" id="{08995B8C-B882-4EE0-8773-137CAA50CFE9}"/>
                </a:ext>
              </a:extLst>
            </p:cNvPr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1465;p71">
            <a:extLst>
              <a:ext uri="{FF2B5EF4-FFF2-40B4-BE49-F238E27FC236}">
                <a16:creationId xmlns:a16="http://schemas.microsoft.com/office/drawing/2014/main" id="{9E5B4B49-D4A7-4BBB-B91D-073AC62574C7}"/>
              </a:ext>
            </a:extLst>
          </p:cNvPr>
          <p:cNvGrpSpPr/>
          <p:nvPr/>
        </p:nvGrpSpPr>
        <p:grpSpPr>
          <a:xfrm>
            <a:off x="5331588" y="1900946"/>
            <a:ext cx="2943861" cy="2156446"/>
            <a:chOff x="6188327" y="2955408"/>
            <a:chExt cx="371395" cy="272857"/>
          </a:xfrm>
          <a:solidFill>
            <a:schemeClr val="bg1">
              <a:lumMod val="50000"/>
            </a:schemeClr>
          </a:solidFill>
        </p:grpSpPr>
        <p:sp>
          <p:nvSpPr>
            <p:cNvPr id="37" name="Google Shape;11466;p71">
              <a:extLst>
                <a:ext uri="{FF2B5EF4-FFF2-40B4-BE49-F238E27FC236}">
                  <a16:creationId xmlns:a16="http://schemas.microsoft.com/office/drawing/2014/main" id="{5A8F416B-90F8-451F-906B-47226247D12B}"/>
                </a:ext>
              </a:extLst>
            </p:cNvPr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467;p71">
              <a:extLst>
                <a:ext uri="{FF2B5EF4-FFF2-40B4-BE49-F238E27FC236}">
                  <a16:creationId xmlns:a16="http://schemas.microsoft.com/office/drawing/2014/main" id="{DF66E514-4D5E-4E4E-B2E5-E860C13666A4}"/>
                </a:ext>
              </a:extLst>
            </p:cNvPr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6993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032273" y="484766"/>
            <a:ext cx="7079453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SV" sz="3200" dirty="0"/>
              <a:t>VOLVAMOS responsablemente... ¡Con </a:t>
            </a:r>
            <a:r>
              <a:rPr lang="es-SV" sz="3200" dirty="0" err="1"/>
              <a:t>ai</a:t>
            </a:r>
            <a:r>
              <a:rPr lang="es-SV" sz="3200" dirty="0"/>
              <a:t>!</a:t>
            </a:r>
            <a:endParaRPr sz="3200" dirty="0">
              <a:solidFill>
                <a:schemeClr val="dk1"/>
              </a:solidFill>
            </a:endParaRPr>
          </a:p>
        </p:txBody>
      </p:sp>
      <p:grpSp>
        <p:nvGrpSpPr>
          <p:cNvPr id="1025" name="Google Shape;1025;p48"/>
          <p:cNvGrpSpPr/>
          <p:nvPr/>
        </p:nvGrpSpPr>
        <p:grpSpPr>
          <a:xfrm rot="-5400000" flipH="1">
            <a:off x="4940092" y="1409545"/>
            <a:ext cx="2388300" cy="3284100"/>
            <a:chOff x="1835466" y="929768"/>
            <a:chExt cx="2388300" cy="3284100"/>
          </a:xfrm>
        </p:grpSpPr>
        <p:sp>
          <p:nvSpPr>
            <p:cNvPr id="1026" name="Google Shape;1026;p48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1029;p48"/>
          <p:cNvSpPr txBox="1"/>
          <p:nvPr/>
        </p:nvSpPr>
        <p:spPr>
          <a:xfrm>
            <a:off x="877898" y="1439050"/>
            <a:ext cx="3000001" cy="3060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es-EC" sz="1600" dirty="0">
                <a:solidFill>
                  <a:schemeClr val="dk1"/>
                </a:solidFill>
                <a:latin typeface="Abel"/>
              </a:rPr>
              <a:t>La combinación de</a:t>
            </a:r>
            <a:r>
              <a:rPr lang="es-EC" sz="1600" b="1" dirty="0">
                <a:solidFill>
                  <a:schemeClr val="dk1"/>
                </a:solidFill>
                <a:latin typeface="Abel"/>
              </a:rPr>
              <a:t> Inteligencia Artificial </a:t>
            </a:r>
            <a:r>
              <a:rPr lang="es-EC" sz="1600" dirty="0">
                <a:solidFill>
                  <a:schemeClr val="dk1"/>
                </a:solidFill>
                <a:latin typeface="Abel"/>
              </a:rPr>
              <a:t>y los </a:t>
            </a:r>
            <a:r>
              <a:rPr lang="es-EC" sz="1600" b="1" dirty="0">
                <a:solidFill>
                  <a:schemeClr val="dk1"/>
                </a:solidFill>
                <a:latin typeface="Abel"/>
              </a:rPr>
              <a:t>Vehículos Aéreos no Tripulados (UAV) </a:t>
            </a:r>
            <a:r>
              <a:rPr lang="en" sz="16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facilita</a:t>
            </a:r>
            <a:r>
              <a:rPr lang="es-SV" sz="16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</a:t>
            </a:r>
            <a:r>
              <a:rPr lang="en" sz="16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la </a:t>
            </a:r>
            <a:r>
              <a:rPr lang="es-SV" sz="16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detección el incumplimiento social </a:t>
            </a: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030" name="Google Shape;1030;p48"/>
          <p:cNvGrpSpPr/>
          <p:nvPr/>
        </p:nvGrpSpPr>
        <p:grpSpPr>
          <a:xfrm rot="-5400000">
            <a:off x="5161026" y="1604933"/>
            <a:ext cx="2030996" cy="2894933"/>
            <a:chOff x="1867625" y="238125"/>
            <a:chExt cx="3884100" cy="5238750"/>
          </a:xfrm>
        </p:grpSpPr>
        <p:sp>
          <p:nvSpPr>
            <p:cNvPr id="1031" name="Google Shape;1031;p48"/>
            <p:cNvSpPr/>
            <p:nvPr/>
          </p:nvSpPr>
          <p:spPr>
            <a:xfrm>
              <a:off x="3910825" y="3497625"/>
              <a:ext cx="511150" cy="511150"/>
            </a:xfrm>
            <a:custGeom>
              <a:avLst/>
              <a:gdLst/>
              <a:ahLst/>
              <a:cxnLst/>
              <a:rect l="l" t="t" r="r" b="b"/>
              <a:pathLst>
                <a:path w="20446" h="20446" extrusionOk="0">
                  <a:moveTo>
                    <a:pt x="10223" y="0"/>
                  </a:moveTo>
                  <a:cubicBezTo>
                    <a:pt x="4575" y="0"/>
                    <a:pt x="0" y="4575"/>
                    <a:pt x="0" y="10223"/>
                  </a:cubicBezTo>
                  <a:cubicBezTo>
                    <a:pt x="0" y="15871"/>
                    <a:pt x="4575" y="20446"/>
                    <a:pt x="10223" y="20446"/>
                  </a:cubicBezTo>
                  <a:cubicBezTo>
                    <a:pt x="15871" y="20446"/>
                    <a:pt x="20446" y="15871"/>
                    <a:pt x="20446" y="10223"/>
                  </a:cubicBezTo>
                  <a:cubicBezTo>
                    <a:pt x="20446" y="4575"/>
                    <a:pt x="15871" y="0"/>
                    <a:pt x="10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1867625" y="4427375"/>
              <a:ext cx="173325" cy="1049400"/>
            </a:xfrm>
            <a:custGeom>
              <a:avLst/>
              <a:gdLst/>
              <a:ahLst/>
              <a:cxnLst/>
              <a:rect l="l" t="t" r="r" b="b"/>
              <a:pathLst>
                <a:path w="6933" h="41976" extrusionOk="0">
                  <a:moveTo>
                    <a:pt x="0" y="1"/>
                  </a:moveTo>
                  <a:lnTo>
                    <a:pt x="0" y="41975"/>
                  </a:lnTo>
                  <a:lnTo>
                    <a:pt x="6932" y="41975"/>
                  </a:lnTo>
                  <a:lnTo>
                    <a:pt x="6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3577825" y="1215925"/>
              <a:ext cx="473325" cy="644725"/>
            </a:xfrm>
            <a:custGeom>
              <a:avLst/>
              <a:gdLst/>
              <a:ahLst/>
              <a:cxnLst/>
              <a:rect l="l" t="t" r="r" b="b"/>
              <a:pathLst>
                <a:path w="18933" h="25789" extrusionOk="0">
                  <a:moveTo>
                    <a:pt x="0" y="1"/>
                  </a:moveTo>
                  <a:lnTo>
                    <a:pt x="0" y="25788"/>
                  </a:lnTo>
                  <a:lnTo>
                    <a:pt x="18932" y="25788"/>
                  </a:lnTo>
                  <a:lnTo>
                    <a:pt x="18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4846175" y="3776625"/>
              <a:ext cx="905550" cy="1700250"/>
            </a:xfrm>
            <a:custGeom>
              <a:avLst/>
              <a:gdLst/>
              <a:ahLst/>
              <a:cxnLst/>
              <a:rect l="l" t="t" r="r" b="b"/>
              <a:pathLst>
                <a:path w="36222" h="68010" extrusionOk="0">
                  <a:moveTo>
                    <a:pt x="18108" y="1"/>
                  </a:moveTo>
                  <a:lnTo>
                    <a:pt x="0" y="45575"/>
                  </a:lnTo>
                  <a:lnTo>
                    <a:pt x="0" y="68010"/>
                  </a:lnTo>
                  <a:lnTo>
                    <a:pt x="36222" y="68010"/>
                  </a:lnTo>
                  <a:lnTo>
                    <a:pt x="362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1867625" y="238125"/>
              <a:ext cx="3884100" cy="5238650"/>
            </a:xfrm>
            <a:custGeom>
              <a:avLst/>
              <a:gdLst/>
              <a:ahLst/>
              <a:cxnLst/>
              <a:rect l="l" t="t" r="r" b="b"/>
              <a:pathLst>
                <a:path w="155364" h="209546" extrusionOk="0">
                  <a:moveTo>
                    <a:pt x="123385" y="16399"/>
                  </a:moveTo>
                  <a:lnTo>
                    <a:pt x="123385" y="58361"/>
                  </a:lnTo>
                  <a:lnTo>
                    <a:pt x="111650" y="62004"/>
                  </a:lnTo>
                  <a:lnTo>
                    <a:pt x="93226" y="99185"/>
                  </a:lnTo>
                  <a:lnTo>
                    <a:pt x="93231" y="16399"/>
                  </a:lnTo>
                  <a:close/>
                  <a:moveTo>
                    <a:pt x="115883" y="108308"/>
                  </a:moveTo>
                  <a:lnTo>
                    <a:pt x="126738" y="123433"/>
                  </a:lnTo>
                  <a:lnTo>
                    <a:pt x="143302" y="123433"/>
                  </a:lnTo>
                  <a:lnTo>
                    <a:pt x="143302" y="139381"/>
                  </a:lnTo>
                  <a:lnTo>
                    <a:pt x="103241" y="139381"/>
                  </a:lnTo>
                  <a:cubicBezTo>
                    <a:pt x="102480" y="134240"/>
                    <a:pt x="98386" y="130163"/>
                    <a:pt x="93226" y="129407"/>
                  </a:cubicBezTo>
                  <a:lnTo>
                    <a:pt x="93226" y="108308"/>
                  </a:lnTo>
                  <a:close/>
                  <a:moveTo>
                    <a:pt x="89765" y="70294"/>
                  </a:moveTo>
                  <a:lnTo>
                    <a:pt x="89765" y="129407"/>
                  </a:lnTo>
                  <a:cubicBezTo>
                    <a:pt x="84604" y="130163"/>
                    <a:pt x="80511" y="134240"/>
                    <a:pt x="79749" y="139381"/>
                  </a:cubicBezTo>
                  <a:lnTo>
                    <a:pt x="61636" y="139381"/>
                  </a:lnTo>
                  <a:lnTo>
                    <a:pt x="55983" y="146582"/>
                  </a:lnTo>
                  <a:lnTo>
                    <a:pt x="30196" y="113459"/>
                  </a:lnTo>
                  <a:lnTo>
                    <a:pt x="9082" y="113459"/>
                  </a:lnTo>
                  <a:lnTo>
                    <a:pt x="9082" y="88702"/>
                  </a:lnTo>
                  <a:lnTo>
                    <a:pt x="51289" y="70294"/>
                  </a:lnTo>
                  <a:close/>
                  <a:moveTo>
                    <a:pt x="91495" y="132728"/>
                  </a:moveTo>
                  <a:cubicBezTo>
                    <a:pt x="96132" y="132728"/>
                    <a:pt x="99904" y="136490"/>
                    <a:pt x="99904" y="141111"/>
                  </a:cubicBezTo>
                  <a:cubicBezTo>
                    <a:pt x="99904" y="145728"/>
                    <a:pt x="96132" y="149489"/>
                    <a:pt x="91495" y="149489"/>
                  </a:cubicBezTo>
                  <a:cubicBezTo>
                    <a:pt x="86858" y="149489"/>
                    <a:pt x="83086" y="145728"/>
                    <a:pt x="83086" y="141111"/>
                  </a:cubicBezTo>
                  <a:cubicBezTo>
                    <a:pt x="83086" y="136490"/>
                    <a:pt x="86858" y="132728"/>
                    <a:pt x="91495" y="132728"/>
                  </a:cubicBezTo>
                  <a:close/>
                  <a:moveTo>
                    <a:pt x="135540" y="142837"/>
                  </a:moveTo>
                  <a:lnTo>
                    <a:pt x="119229" y="184700"/>
                  </a:lnTo>
                  <a:lnTo>
                    <a:pt x="101132" y="148007"/>
                  </a:lnTo>
                  <a:cubicBezTo>
                    <a:pt x="102241" y="146474"/>
                    <a:pt x="102966" y="144697"/>
                    <a:pt x="103241" y="142837"/>
                  </a:cubicBezTo>
                  <a:close/>
                  <a:moveTo>
                    <a:pt x="89765" y="0"/>
                  </a:moveTo>
                  <a:lnTo>
                    <a:pt x="89765" y="33684"/>
                  </a:lnTo>
                  <a:lnTo>
                    <a:pt x="60553" y="33684"/>
                  </a:lnTo>
                  <a:lnTo>
                    <a:pt x="41128" y="14326"/>
                  </a:lnTo>
                  <a:lnTo>
                    <a:pt x="7896" y="14326"/>
                  </a:lnTo>
                  <a:lnTo>
                    <a:pt x="0" y="8814"/>
                  </a:lnTo>
                  <a:lnTo>
                    <a:pt x="0" y="13036"/>
                  </a:lnTo>
                  <a:lnTo>
                    <a:pt x="4663" y="16290"/>
                  </a:lnTo>
                  <a:lnTo>
                    <a:pt x="0" y="20938"/>
                  </a:lnTo>
                  <a:lnTo>
                    <a:pt x="0" y="25819"/>
                  </a:lnTo>
                  <a:lnTo>
                    <a:pt x="8068" y="17782"/>
                  </a:lnTo>
                  <a:lnTo>
                    <a:pt x="39693" y="17782"/>
                  </a:lnTo>
                  <a:lnTo>
                    <a:pt x="59118" y="37139"/>
                  </a:lnTo>
                  <a:lnTo>
                    <a:pt x="89765" y="37139"/>
                  </a:lnTo>
                  <a:lnTo>
                    <a:pt x="89765" y="66843"/>
                  </a:lnTo>
                  <a:lnTo>
                    <a:pt x="50564" y="66843"/>
                  </a:lnTo>
                  <a:lnTo>
                    <a:pt x="31212" y="75284"/>
                  </a:lnTo>
                  <a:lnTo>
                    <a:pt x="31212" y="48766"/>
                  </a:lnTo>
                  <a:lnTo>
                    <a:pt x="0" y="48766"/>
                  </a:lnTo>
                  <a:lnTo>
                    <a:pt x="0" y="50631"/>
                  </a:lnTo>
                  <a:lnTo>
                    <a:pt x="29346" y="50631"/>
                  </a:lnTo>
                  <a:lnTo>
                    <a:pt x="29346" y="76097"/>
                  </a:lnTo>
                  <a:lnTo>
                    <a:pt x="5617" y="86449"/>
                  </a:lnTo>
                  <a:lnTo>
                    <a:pt x="5617" y="114666"/>
                  </a:lnTo>
                  <a:lnTo>
                    <a:pt x="0" y="123189"/>
                  </a:lnTo>
                  <a:lnTo>
                    <a:pt x="0" y="129484"/>
                  </a:lnTo>
                  <a:lnTo>
                    <a:pt x="8285" y="116910"/>
                  </a:lnTo>
                  <a:lnTo>
                    <a:pt x="28497" y="116910"/>
                  </a:lnTo>
                  <a:lnTo>
                    <a:pt x="53781" y="149391"/>
                  </a:lnTo>
                  <a:lnTo>
                    <a:pt x="40610" y="166178"/>
                  </a:lnTo>
                  <a:lnTo>
                    <a:pt x="5461" y="166178"/>
                  </a:lnTo>
                  <a:lnTo>
                    <a:pt x="0" y="166157"/>
                  </a:lnTo>
                  <a:lnTo>
                    <a:pt x="0" y="168831"/>
                  </a:lnTo>
                  <a:lnTo>
                    <a:pt x="5342" y="168831"/>
                  </a:lnTo>
                  <a:lnTo>
                    <a:pt x="5606" y="209545"/>
                  </a:lnTo>
                  <a:lnTo>
                    <a:pt x="9072" y="209545"/>
                  </a:lnTo>
                  <a:lnTo>
                    <a:pt x="8814" y="169629"/>
                  </a:lnTo>
                  <a:lnTo>
                    <a:pt x="42300" y="169629"/>
                  </a:lnTo>
                  <a:lnTo>
                    <a:pt x="63325" y="142837"/>
                  </a:lnTo>
                  <a:lnTo>
                    <a:pt x="79749" y="142837"/>
                  </a:lnTo>
                  <a:cubicBezTo>
                    <a:pt x="80511" y="147976"/>
                    <a:pt x="84604" y="152058"/>
                    <a:pt x="89765" y="152811"/>
                  </a:cubicBezTo>
                  <a:lnTo>
                    <a:pt x="89765" y="164586"/>
                  </a:lnTo>
                  <a:lnTo>
                    <a:pt x="75086" y="176514"/>
                  </a:lnTo>
                  <a:lnTo>
                    <a:pt x="75086" y="209545"/>
                  </a:lnTo>
                  <a:lnTo>
                    <a:pt x="78552" y="209545"/>
                  </a:lnTo>
                  <a:lnTo>
                    <a:pt x="78552" y="178157"/>
                  </a:lnTo>
                  <a:lnTo>
                    <a:pt x="93226" y="166224"/>
                  </a:lnTo>
                  <a:lnTo>
                    <a:pt x="93226" y="152811"/>
                  </a:lnTo>
                  <a:cubicBezTo>
                    <a:pt x="95153" y="152531"/>
                    <a:pt x="96992" y="151774"/>
                    <a:pt x="98556" y="150613"/>
                  </a:cubicBezTo>
                  <a:lnTo>
                    <a:pt x="117686" y="189389"/>
                  </a:lnTo>
                  <a:lnTo>
                    <a:pt x="117686" y="209545"/>
                  </a:lnTo>
                  <a:lnTo>
                    <a:pt x="121152" y="209545"/>
                  </a:lnTo>
                  <a:lnTo>
                    <a:pt x="121152" y="189317"/>
                  </a:lnTo>
                  <a:lnTo>
                    <a:pt x="139256" y="142837"/>
                  </a:lnTo>
                  <a:lnTo>
                    <a:pt x="155364" y="142837"/>
                  </a:lnTo>
                  <a:lnTo>
                    <a:pt x="155364" y="139381"/>
                  </a:lnTo>
                  <a:lnTo>
                    <a:pt x="146768" y="139381"/>
                  </a:lnTo>
                  <a:lnTo>
                    <a:pt x="146768" y="119976"/>
                  </a:lnTo>
                  <a:lnTo>
                    <a:pt x="128519" y="119976"/>
                  </a:lnTo>
                  <a:lnTo>
                    <a:pt x="120142" y="108308"/>
                  </a:lnTo>
                  <a:lnTo>
                    <a:pt x="155364" y="108308"/>
                  </a:lnTo>
                  <a:lnTo>
                    <a:pt x="155364" y="104853"/>
                  </a:lnTo>
                  <a:lnTo>
                    <a:pt x="94283" y="104853"/>
                  </a:lnTo>
                  <a:lnTo>
                    <a:pt x="114100" y="64864"/>
                  </a:lnTo>
                  <a:lnTo>
                    <a:pt x="155364" y="52061"/>
                  </a:lnTo>
                  <a:lnTo>
                    <a:pt x="155364" y="48444"/>
                  </a:lnTo>
                  <a:lnTo>
                    <a:pt x="125250" y="57786"/>
                  </a:lnTo>
                  <a:lnTo>
                    <a:pt x="125250" y="14539"/>
                  </a:lnTo>
                  <a:lnTo>
                    <a:pt x="93231" y="14539"/>
                  </a:lnTo>
                  <a:lnTo>
                    <a:pt x="932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6" name="Google Shape;1036;p48"/>
          <p:cNvCxnSpPr>
            <a:stCxn id="1029" idx="3"/>
          </p:cNvCxnSpPr>
          <p:nvPr/>
        </p:nvCxnSpPr>
        <p:spPr>
          <a:xfrm>
            <a:off x="3877899" y="2969400"/>
            <a:ext cx="1529700" cy="9884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84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010049" y="483904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000" dirty="0"/>
              <a:t>El algoritmo en acción</a:t>
            </a:r>
            <a:endParaRPr sz="4000" dirty="0">
              <a:solidFill>
                <a:schemeClr val="dk1"/>
              </a:solidFill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126" name="Google Shape;1963;p59">
            <a:extLst>
              <a:ext uri="{FF2B5EF4-FFF2-40B4-BE49-F238E27FC236}">
                <a16:creationId xmlns:a16="http://schemas.microsoft.com/office/drawing/2014/main" id="{B5A71C20-EE46-4DD2-825D-5EB3C219A70C}"/>
              </a:ext>
            </a:extLst>
          </p:cNvPr>
          <p:cNvGrpSpPr/>
          <p:nvPr/>
        </p:nvGrpSpPr>
        <p:grpSpPr>
          <a:xfrm>
            <a:off x="175115" y="3806864"/>
            <a:ext cx="1011760" cy="1290798"/>
            <a:chOff x="713225" y="1477811"/>
            <a:chExt cx="1011760" cy="1290798"/>
          </a:xfrm>
        </p:grpSpPr>
        <p:sp>
          <p:nvSpPr>
            <p:cNvPr id="127" name="Google Shape;1964;p59">
              <a:extLst>
                <a:ext uri="{FF2B5EF4-FFF2-40B4-BE49-F238E27FC236}">
                  <a16:creationId xmlns:a16="http://schemas.microsoft.com/office/drawing/2014/main" id="{0C285363-82C2-4D73-9F67-768DA1CD6219}"/>
                </a:ext>
              </a:extLst>
            </p:cNvPr>
            <p:cNvSpPr/>
            <p:nvPr/>
          </p:nvSpPr>
          <p:spPr>
            <a:xfrm>
              <a:off x="713225" y="1477811"/>
              <a:ext cx="719899" cy="1235265"/>
            </a:xfrm>
            <a:custGeom>
              <a:avLst/>
              <a:gdLst/>
              <a:ahLst/>
              <a:cxnLst/>
              <a:rect l="l" t="t" r="r" b="b"/>
              <a:pathLst>
                <a:path w="38840" h="66645" extrusionOk="0">
                  <a:moveTo>
                    <a:pt x="26894" y="1"/>
                  </a:moveTo>
                  <a:cubicBezTo>
                    <a:pt x="26004" y="1"/>
                    <a:pt x="25121" y="85"/>
                    <a:pt x="24265" y="262"/>
                  </a:cubicBezTo>
                  <a:cubicBezTo>
                    <a:pt x="19679" y="1207"/>
                    <a:pt x="15216" y="4504"/>
                    <a:pt x="12017" y="9306"/>
                  </a:cubicBezTo>
                  <a:cubicBezTo>
                    <a:pt x="9490" y="13099"/>
                    <a:pt x="7617" y="17832"/>
                    <a:pt x="6120" y="24198"/>
                  </a:cubicBezTo>
                  <a:cubicBezTo>
                    <a:pt x="5531" y="26687"/>
                    <a:pt x="5039" y="29241"/>
                    <a:pt x="4562" y="31712"/>
                  </a:cubicBezTo>
                  <a:cubicBezTo>
                    <a:pt x="4038" y="34443"/>
                    <a:pt x="3491" y="37271"/>
                    <a:pt x="2819" y="40010"/>
                  </a:cubicBezTo>
                  <a:cubicBezTo>
                    <a:pt x="2611" y="40877"/>
                    <a:pt x="2384" y="41745"/>
                    <a:pt x="2156" y="42616"/>
                  </a:cubicBezTo>
                  <a:cubicBezTo>
                    <a:pt x="1094" y="46677"/>
                    <a:pt x="0" y="50877"/>
                    <a:pt x="339" y="55124"/>
                  </a:cubicBezTo>
                  <a:cubicBezTo>
                    <a:pt x="756" y="60358"/>
                    <a:pt x="6300" y="66278"/>
                    <a:pt x="11127" y="66644"/>
                  </a:cubicBezTo>
                  <a:lnTo>
                    <a:pt x="11159" y="66185"/>
                  </a:lnTo>
                  <a:cubicBezTo>
                    <a:pt x="6528" y="65833"/>
                    <a:pt x="1201" y="60131"/>
                    <a:pt x="798" y="55091"/>
                  </a:cubicBezTo>
                  <a:cubicBezTo>
                    <a:pt x="464" y="50918"/>
                    <a:pt x="1549" y="46756"/>
                    <a:pt x="2601" y="42732"/>
                  </a:cubicBezTo>
                  <a:cubicBezTo>
                    <a:pt x="2829" y="41861"/>
                    <a:pt x="3056" y="40988"/>
                    <a:pt x="3268" y="40117"/>
                  </a:cubicBezTo>
                  <a:cubicBezTo>
                    <a:pt x="3941" y="37368"/>
                    <a:pt x="4488" y="34535"/>
                    <a:pt x="5016" y="31800"/>
                  </a:cubicBezTo>
                  <a:cubicBezTo>
                    <a:pt x="5489" y="29333"/>
                    <a:pt x="5985" y="26784"/>
                    <a:pt x="6565" y="24304"/>
                  </a:cubicBezTo>
                  <a:cubicBezTo>
                    <a:pt x="8048" y="17995"/>
                    <a:pt x="9903" y="13307"/>
                    <a:pt x="12402" y="9562"/>
                  </a:cubicBezTo>
                  <a:cubicBezTo>
                    <a:pt x="15530" y="4861"/>
                    <a:pt x="19889" y="1635"/>
                    <a:pt x="24358" y="711"/>
                  </a:cubicBezTo>
                  <a:cubicBezTo>
                    <a:pt x="25154" y="548"/>
                    <a:pt x="25979" y="470"/>
                    <a:pt x="26816" y="470"/>
                  </a:cubicBezTo>
                  <a:cubicBezTo>
                    <a:pt x="31340" y="470"/>
                    <a:pt x="36198" y="2752"/>
                    <a:pt x="38455" y="6186"/>
                  </a:cubicBezTo>
                  <a:lnTo>
                    <a:pt x="38840" y="5936"/>
                  </a:lnTo>
                  <a:cubicBezTo>
                    <a:pt x="36472" y="2334"/>
                    <a:pt x="31575" y="1"/>
                    <a:pt x="26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965;p59">
              <a:extLst>
                <a:ext uri="{FF2B5EF4-FFF2-40B4-BE49-F238E27FC236}">
                  <a16:creationId xmlns:a16="http://schemas.microsoft.com/office/drawing/2014/main" id="{A155E604-18E9-4A25-869C-3B8726680984}"/>
                </a:ext>
              </a:extLst>
            </p:cNvPr>
            <p:cNvSpPr/>
            <p:nvPr/>
          </p:nvSpPr>
          <p:spPr>
            <a:xfrm>
              <a:off x="1427149" y="1574243"/>
              <a:ext cx="256932" cy="1109079"/>
            </a:xfrm>
            <a:custGeom>
              <a:avLst/>
              <a:gdLst/>
              <a:ahLst/>
              <a:cxnLst/>
              <a:rect l="l" t="t" r="r" b="b"/>
              <a:pathLst>
                <a:path w="13862" h="59837" extrusionOk="0">
                  <a:moveTo>
                    <a:pt x="2239" y="1"/>
                  </a:moveTo>
                  <a:cubicBezTo>
                    <a:pt x="1466" y="1"/>
                    <a:pt x="700" y="205"/>
                    <a:pt x="1" y="669"/>
                  </a:cubicBezTo>
                  <a:lnTo>
                    <a:pt x="255" y="1054"/>
                  </a:lnTo>
                  <a:cubicBezTo>
                    <a:pt x="877" y="640"/>
                    <a:pt x="1560" y="458"/>
                    <a:pt x="2250" y="458"/>
                  </a:cubicBezTo>
                  <a:cubicBezTo>
                    <a:pt x="3961" y="458"/>
                    <a:pt x="5724" y="1574"/>
                    <a:pt x="6750" y="3056"/>
                  </a:cubicBezTo>
                  <a:cubicBezTo>
                    <a:pt x="8303" y="5299"/>
                    <a:pt x="8711" y="8243"/>
                    <a:pt x="9068" y="10845"/>
                  </a:cubicBezTo>
                  <a:lnTo>
                    <a:pt x="12137" y="33042"/>
                  </a:lnTo>
                  <a:cubicBezTo>
                    <a:pt x="12758" y="37529"/>
                    <a:pt x="13398" y="42165"/>
                    <a:pt x="12865" y="46745"/>
                  </a:cubicBezTo>
                  <a:cubicBezTo>
                    <a:pt x="12323" y="51423"/>
                    <a:pt x="9426" y="56893"/>
                    <a:pt x="6129" y="59471"/>
                  </a:cubicBezTo>
                  <a:lnTo>
                    <a:pt x="6412" y="59837"/>
                  </a:lnTo>
                  <a:cubicBezTo>
                    <a:pt x="9796" y="57190"/>
                    <a:pt x="12768" y="51585"/>
                    <a:pt x="13324" y="46796"/>
                  </a:cubicBezTo>
                  <a:cubicBezTo>
                    <a:pt x="13862" y="42161"/>
                    <a:pt x="13217" y="37492"/>
                    <a:pt x="12597" y="32976"/>
                  </a:cubicBezTo>
                  <a:lnTo>
                    <a:pt x="9527" y="10779"/>
                  </a:lnTo>
                  <a:cubicBezTo>
                    <a:pt x="9161" y="8132"/>
                    <a:pt x="8744" y="5128"/>
                    <a:pt x="7126" y="2796"/>
                  </a:cubicBezTo>
                  <a:cubicBezTo>
                    <a:pt x="6021" y="1195"/>
                    <a:pt x="4110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966;p59">
              <a:extLst>
                <a:ext uri="{FF2B5EF4-FFF2-40B4-BE49-F238E27FC236}">
                  <a16:creationId xmlns:a16="http://schemas.microsoft.com/office/drawing/2014/main" id="{17821F66-1E02-4E87-AF3A-877835156E27}"/>
                </a:ext>
              </a:extLst>
            </p:cNvPr>
            <p:cNvSpPr/>
            <p:nvPr/>
          </p:nvSpPr>
          <p:spPr>
            <a:xfrm>
              <a:off x="888592" y="1543477"/>
              <a:ext cx="685980" cy="826902"/>
            </a:xfrm>
            <a:custGeom>
              <a:avLst/>
              <a:gdLst/>
              <a:ahLst/>
              <a:cxnLst/>
              <a:rect l="l" t="t" r="r" b="b"/>
              <a:pathLst>
                <a:path w="37010" h="44613" extrusionOk="0">
                  <a:moveTo>
                    <a:pt x="18506" y="1"/>
                  </a:moveTo>
                  <a:cubicBezTo>
                    <a:pt x="8285" y="1"/>
                    <a:pt x="0" y="8934"/>
                    <a:pt x="0" y="19949"/>
                  </a:cubicBezTo>
                  <a:cubicBezTo>
                    <a:pt x="0" y="36597"/>
                    <a:pt x="8285" y="44613"/>
                    <a:pt x="18506" y="44613"/>
                  </a:cubicBezTo>
                  <a:cubicBezTo>
                    <a:pt x="28725" y="44613"/>
                    <a:pt x="37009" y="37488"/>
                    <a:pt x="37009" y="19949"/>
                  </a:cubicBezTo>
                  <a:cubicBezTo>
                    <a:pt x="37009" y="8934"/>
                    <a:pt x="28725" y="1"/>
                    <a:pt x="18506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967;p59">
              <a:extLst>
                <a:ext uri="{FF2B5EF4-FFF2-40B4-BE49-F238E27FC236}">
                  <a16:creationId xmlns:a16="http://schemas.microsoft.com/office/drawing/2014/main" id="{3E62EC99-415A-49DA-B4B6-A47FFC6CD037}"/>
                </a:ext>
              </a:extLst>
            </p:cNvPr>
            <p:cNvSpPr/>
            <p:nvPr/>
          </p:nvSpPr>
          <p:spPr>
            <a:xfrm>
              <a:off x="1113871" y="2213516"/>
              <a:ext cx="235469" cy="466341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1" y="0"/>
                  </a:moveTo>
                  <a:lnTo>
                    <a:pt x="1" y="25159"/>
                  </a:lnTo>
                  <a:lnTo>
                    <a:pt x="12703" y="25159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968;p59">
              <a:extLst>
                <a:ext uri="{FF2B5EF4-FFF2-40B4-BE49-F238E27FC236}">
                  <a16:creationId xmlns:a16="http://schemas.microsoft.com/office/drawing/2014/main" id="{EBBDB76A-5D46-43EF-A2B5-CF69879B5337}"/>
                </a:ext>
              </a:extLst>
            </p:cNvPr>
            <p:cNvSpPr/>
            <p:nvPr/>
          </p:nvSpPr>
          <p:spPr>
            <a:xfrm>
              <a:off x="877509" y="2413627"/>
              <a:ext cx="718620" cy="354982"/>
            </a:xfrm>
            <a:custGeom>
              <a:avLst/>
              <a:gdLst/>
              <a:ahLst/>
              <a:cxnLst/>
              <a:rect l="l" t="t" r="r" b="b"/>
              <a:pathLst>
                <a:path w="38771" h="19152" extrusionOk="0">
                  <a:moveTo>
                    <a:pt x="19104" y="0"/>
                  </a:moveTo>
                  <a:cubicBezTo>
                    <a:pt x="8701" y="0"/>
                    <a:pt x="1" y="13361"/>
                    <a:pt x="1" y="18943"/>
                  </a:cubicBezTo>
                  <a:lnTo>
                    <a:pt x="19104" y="19152"/>
                  </a:lnTo>
                  <a:lnTo>
                    <a:pt x="38205" y="19152"/>
                  </a:lnTo>
                  <a:cubicBezTo>
                    <a:pt x="38770" y="14362"/>
                    <a:pt x="29582" y="0"/>
                    <a:pt x="1910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969;p59">
              <a:extLst>
                <a:ext uri="{FF2B5EF4-FFF2-40B4-BE49-F238E27FC236}">
                  <a16:creationId xmlns:a16="http://schemas.microsoft.com/office/drawing/2014/main" id="{98FECBBD-65E6-4C40-ACF5-997F423739CA}"/>
                </a:ext>
              </a:extLst>
            </p:cNvPr>
            <p:cNvSpPr/>
            <p:nvPr/>
          </p:nvSpPr>
          <p:spPr>
            <a:xfrm>
              <a:off x="739673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6281" y="1"/>
                  </a:moveTo>
                  <a:cubicBezTo>
                    <a:pt x="5659" y="1"/>
                    <a:pt x="5038" y="119"/>
                    <a:pt x="4438" y="367"/>
                  </a:cubicBezTo>
                  <a:cubicBezTo>
                    <a:pt x="1364" y="1638"/>
                    <a:pt x="1" y="5838"/>
                    <a:pt x="1396" y="9750"/>
                  </a:cubicBezTo>
                  <a:cubicBezTo>
                    <a:pt x="2515" y="12899"/>
                    <a:pt x="5075" y="14900"/>
                    <a:pt x="7634" y="14900"/>
                  </a:cubicBezTo>
                  <a:cubicBezTo>
                    <a:pt x="8255" y="14900"/>
                    <a:pt x="8877" y="14782"/>
                    <a:pt x="9477" y="14534"/>
                  </a:cubicBezTo>
                  <a:cubicBezTo>
                    <a:pt x="12546" y="13265"/>
                    <a:pt x="13909" y="9065"/>
                    <a:pt x="12518" y="5151"/>
                  </a:cubicBezTo>
                  <a:cubicBezTo>
                    <a:pt x="11399" y="2003"/>
                    <a:pt x="8839" y="1"/>
                    <a:pt x="6281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970;p59">
              <a:extLst>
                <a:ext uri="{FF2B5EF4-FFF2-40B4-BE49-F238E27FC236}">
                  <a16:creationId xmlns:a16="http://schemas.microsoft.com/office/drawing/2014/main" id="{73AA7F3F-B026-48DB-9510-3D412A020C81}"/>
                </a:ext>
              </a:extLst>
            </p:cNvPr>
            <p:cNvSpPr/>
            <p:nvPr/>
          </p:nvSpPr>
          <p:spPr>
            <a:xfrm>
              <a:off x="1467182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3" y="1"/>
                  </a:moveTo>
                  <a:cubicBezTo>
                    <a:pt x="5074" y="1"/>
                    <a:pt x="2510" y="2003"/>
                    <a:pt x="1391" y="5151"/>
                  </a:cubicBezTo>
                  <a:cubicBezTo>
                    <a:pt x="0" y="9065"/>
                    <a:pt x="1363" y="13265"/>
                    <a:pt x="4437" y="14534"/>
                  </a:cubicBezTo>
                  <a:cubicBezTo>
                    <a:pt x="5037" y="14782"/>
                    <a:pt x="5657" y="14900"/>
                    <a:pt x="6278" y="14900"/>
                  </a:cubicBezTo>
                  <a:cubicBezTo>
                    <a:pt x="8835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6" y="367"/>
                  </a:cubicBezTo>
                  <a:cubicBezTo>
                    <a:pt x="8876" y="119"/>
                    <a:pt x="8255" y="1"/>
                    <a:pt x="7633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971;p59">
              <a:extLst>
                <a:ext uri="{FF2B5EF4-FFF2-40B4-BE49-F238E27FC236}">
                  <a16:creationId xmlns:a16="http://schemas.microsoft.com/office/drawing/2014/main" id="{35AFCC7E-564D-48B2-8D4D-C60DE7764B84}"/>
                </a:ext>
              </a:extLst>
            </p:cNvPr>
            <p:cNvSpPr/>
            <p:nvPr/>
          </p:nvSpPr>
          <p:spPr>
            <a:xfrm>
              <a:off x="1061365" y="1870935"/>
              <a:ext cx="34494" cy="70229"/>
            </a:xfrm>
            <a:custGeom>
              <a:avLst/>
              <a:gdLst/>
              <a:ahLst/>
              <a:cxnLst/>
              <a:rect l="l" t="t" r="r" b="b"/>
              <a:pathLst>
                <a:path w="1861" h="3789" extrusionOk="0">
                  <a:moveTo>
                    <a:pt x="933" y="0"/>
                  </a:moveTo>
                  <a:cubicBezTo>
                    <a:pt x="418" y="0"/>
                    <a:pt x="1" y="849"/>
                    <a:pt x="1" y="1892"/>
                  </a:cubicBezTo>
                  <a:cubicBezTo>
                    <a:pt x="1" y="2940"/>
                    <a:pt x="418" y="3789"/>
                    <a:pt x="933" y="3789"/>
                  </a:cubicBezTo>
                  <a:cubicBezTo>
                    <a:pt x="1443" y="3789"/>
                    <a:pt x="1860" y="2940"/>
                    <a:pt x="1860" y="1892"/>
                  </a:cubicBezTo>
                  <a:cubicBezTo>
                    <a:pt x="1860" y="849"/>
                    <a:pt x="1443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972;p59">
              <a:extLst>
                <a:ext uri="{FF2B5EF4-FFF2-40B4-BE49-F238E27FC236}">
                  <a16:creationId xmlns:a16="http://schemas.microsoft.com/office/drawing/2014/main" id="{A7C62154-E259-490B-BF4D-BE0F6C8FAC29}"/>
                </a:ext>
              </a:extLst>
            </p:cNvPr>
            <p:cNvSpPr/>
            <p:nvPr/>
          </p:nvSpPr>
          <p:spPr>
            <a:xfrm>
              <a:off x="1346545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3" y="0"/>
                  </a:moveTo>
                  <a:cubicBezTo>
                    <a:pt x="418" y="0"/>
                    <a:pt x="0" y="849"/>
                    <a:pt x="0" y="1892"/>
                  </a:cubicBezTo>
                  <a:cubicBezTo>
                    <a:pt x="0" y="2940"/>
                    <a:pt x="418" y="3789"/>
                    <a:pt x="933" y="3789"/>
                  </a:cubicBezTo>
                  <a:cubicBezTo>
                    <a:pt x="1447" y="3789"/>
                    <a:pt x="1860" y="2940"/>
                    <a:pt x="1860" y="1892"/>
                  </a:cubicBezTo>
                  <a:cubicBezTo>
                    <a:pt x="1860" y="849"/>
                    <a:pt x="1447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973;p59">
              <a:extLst>
                <a:ext uri="{FF2B5EF4-FFF2-40B4-BE49-F238E27FC236}">
                  <a16:creationId xmlns:a16="http://schemas.microsoft.com/office/drawing/2014/main" id="{A2B4E07B-7ED7-473F-B51A-50E2288C03BE}"/>
                </a:ext>
              </a:extLst>
            </p:cNvPr>
            <p:cNvSpPr/>
            <p:nvPr/>
          </p:nvSpPr>
          <p:spPr>
            <a:xfrm>
              <a:off x="930441" y="1962254"/>
              <a:ext cx="623666" cy="463097"/>
            </a:xfrm>
            <a:custGeom>
              <a:avLst/>
              <a:gdLst/>
              <a:ahLst/>
              <a:cxnLst/>
              <a:rect l="l" t="t" r="r" b="b"/>
              <a:pathLst>
                <a:path w="33648" h="24985" extrusionOk="0">
                  <a:moveTo>
                    <a:pt x="16823" y="0"/>
                  </a:moveTo>
                  <a:cubicBezTo>
                    <a:pt x="13731" y="0"/>
                    <a:pt x="3718" y="1748"/>
                    <a:pt x="1" y="11581"/>
                  </a:cubicBezTo>
                  <a:cubicBezTo>
                    <a:pt x="1859" y="18707"/>
                    <a:pt x="10394" y="24984"/>
                    <a:pt x="16823" y="24984"/>
                  </a:cubicBezTo>
                  <a:cubicBezTo>
                    <a:pt x="23249" y="24984"/>
                    <a:pt x="31788" y="18707"/>
                    <a:pt x="33647" y="11581"/>
                  </a:cubicBezTo>
                  <a:cubicBezTo>
                    <a:pt x="29930" y="1748"/>
                    <a:pt x="19911" y="0"/>
                    <a:pt x="16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974;p59">
              <a:extLst>
                <a:ext uri="{FF2B5EF4-FFF2-40B4-BE49-F238E27FC236}">
                  <a16:creationId xmlns:a16="http://schemas.microsoft.com/office/drawing/2014/main" id="{EDD3FBFD-C96A-4328-8E4B-050958645DC6}"/>
                </a:ext>
              </a:extLst>
            </p:cNvPr>
            <p:cNvSpPr/>
            <p:nvPr/>
          </p:nvSpPr>
          <p:spPr>
            <a:xfrm>
              <a:off x="1163635" y="1936841"/>
              <a:ext cx="135862" cy="39220"/>
            </a:xfrm>
            <a:custGeom>
              <a:avLst/>
              <a:gdLst/>
              <a:ahLst/>
              <a:cxnLst/>
              <a:rect l="l" t="t" r="r" b="b"/>
              <a:pathLst>
                <a:path w="7330" h="2116" extrusionOk="0">
                  <a:moveTo>
                    <a:pt x="3666" y="464"/>
                  </a:moveTo>
                  <a:cubicBezTo>
                    <a:pt x="4854" y="608"/>
                    <a:pt x="6610" y="978"/>
                    <a:pt x="6837" y="1373"/>
                  </a:cubicBezTo>
                  <a:cubicBezTo>
                    <a:pt x="6852" y="1396"/>
                    <a:pt x="6847" y="1406"/>
                    <a:pt x="6843" y="1419"/>
                  </a:cubicBezTo>
                  <a:cubicBezTo>
                    <a:pt x="6776" y="1580"/>
                    <a:pt x="6466" y="1650"/>
                    <a:pt x="6028" y="1650"/>
                  </a:cubicBezTo>
                  <a:cubicBezTo>
                    <a:pt x="5408" y="1650"/>
                    <a:pt x="4532" y="1510"/>
                    <a:pt x="3728" y="1290"/>
                  </a:cubicBezTo>
                  <a:lnTo>
                    <a:pt x="3666" y="1271"/>
                  </a:lnTo>
                  <a:lnTo>
                    <a:pt x="3606" y="1290"/>
                  </a:lnTo>
                  <a:cubicBezTo>
                    <a:pt x="2797" y="1510"/>
                    <a:pt x="1918" y="1651"/>
                    <a:pt x="1299" y="1651"/>
                  </a:cubicBezTo>
                  <a:cubicBezTo>
                    <a:pt x="865" y="1651"/>
                    <a:pt x="558" y="1582"/>
                    <a:pt x="491" y="1423"/>
                  </a:cubicBezTo>
                  <a:cubicBezTo>
                    <a:pt x="482" y="1406"/>
                    <a:pt x="478" y="1396"/>
                    <a:pt x="495" y="1373"/>
                  </a:cubicBezTo>
                  <a:cubicBezTo>
                    <a:pt x="724" y="978"/>
                    <a:pt x="2476" y="608"/>
                    <a:pt x="3666" y="464"/>
                  </a:cubicBezTo>
                  <a:close/>
                  <a:moveTo>
                    <a:pt x="3639" y="0"/>
                  </a:moveTo>
                  <a:cubicBezTo>
                    <a:pt x="3120" y="66"/>
                    <a:pt x="523" y="409"/>
                    <a:pt x="97" y="1141"/>
                  </a:cubicBezTo>
                  <a:cubicBezTo>
                    <a:pt x="9" y="1284"/>
                    <a:pt x="0" y="1447"/>
                    <a:pt x="65" y="1600"/>
                  </a:cubicBezTo>
                  <a:cubicBezTo>
                    <a:pt x="227" y="1990"/>
                    <a:pt x="746" y="2114"/>
                    <a:pt x="1358" y="2114"/>
                  </a:cubicBezTo>
                  <a:cubicBezTo>
                    <a:pt x="2188" y="2114"/>
                    <a:pt x="3189" y="1878"/>
                    <a:pt x="3666" y="1748"/>
                  </a:cubicBezTo>
                  <a:cubicBezTo>
                    <a:pt x="4141" y="1877"/>
                    <a:pt x="5141" y="2116"/>
                    <a:pt x="5974" y="2116"/>
                  </a:cubicBezTo>
                  <a:cubicBezTo>
                    <a:pt x="6581" y="2116"/>
                    <a:pt x="7101" y="1989"/>
                    <a:pt x="7265" y="1600"/>
                  </a:cubicBezTo>
                  <a:cubicBezTo>
                    <a:pt x="7329" y="1447"/>
                    <a:pt x="7320" y="1284"/>
                    <a:pt x="7232" y="1141"/>
                  </a:cubicBezTo>
                  <a:cubicBezTo>
                    <a:pt x="6810" y="409"/>
                    <a:pt x="4209" y="66"/>
                    <a:pt x="3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975;p59">
              <a:extLst>
                <a:ext uri="{FF2B5EF4-FFF2-40B4-BE49-F238E27FC236}">
                  <a16:creationId xmlns:a16="http://schemas.microsoft.com/office/drawing/2014/main" id="{475475EF-254A-4020-9DD8-74311E553DF9}"/>
                </a:ext>
              </a:extLst>
            </p:cNvPr>
            <p:cNvSpPr/>
            <p:nvPr/>
          </p:nvSpPr>
          <p:spPr>
            <a:xfrm>
              <a:off x="885330" y="1933505"/>
              <a:ext cx="94695" cy="111970"/>
            </a:xfrm>
            <a:custGeom>
              <a:avLst/>
              <a:gdLst/>
              <a:ahLst/>
              <a:cxnLst/>
              <a:rect l="l" t="t" r="r" b="b"/>
              <a:pathLst>
                <a:path w="5109" h="6041" extrusionOk="0">
                  <a:moveTo>
                    <a:pt x="352" y="0"/>
                  </a:moveTo>
                  <a:lnTo>
                    <a:pt x="0" y="292"/>
                  </a:lnTo>
                  <a:lnTo>
                    <a:pt x="4752" y="6040"/>
                  </a:lnTo>
                  <a:lnTo>
                    <a:pt x="5108" y="5748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976;p59">
              <a:extLst>
                <a:ext uri="{FF2B5EF4-FFF2-40B4-BE49-F238E27FC236}">
                  <a16:creationId xmlns:a16="http://schemas.microsoft.com/office/drawing/2014/main" id="{9BAA28F0-6D90-4528-81F0-6CCA1D2EC4FA}"/>
                </a:ext>
              </a:extLst>
            </p:cNvPr>
            <p:cNvSpPr/>
            <p:nvPr/>
          </p:nvSpPr>
          <p:spPr>
            <a:xfrm>
              <a:off x="1483084" y="1933505"/>
              <a:ext cx="94788" cy="111970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0" y="5748"/>
                  </a:lnTo>
                  <a:lnTo>
                    <a:pt x="357" y="6040"/>
                  </a:lnTo>
                  <a:lnTo>
                    <a:pt x="5114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977;p59">
              <a:extLst>
                <a:ext uri="{FF2B5EF4-FFF2-40B4-BE49-F238E27FC236}">
                  <a16:creationId xmlns:a16="http://schemas.microsoft.com/office/drawing/2014/main" id="{E059CD3D-543C-4B36-A16C-7BF60E5BC14D}"/>
                </a:ext>
              </a:extLst>
            </p:cNvPr>
            <p:cNvSpPr/>
            <p:nvPr/>
          </p:nvSpPr>
          <p:spPr>
            <a:xfrm>
              <a:off x="1116967" y="2091247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7" y="459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978;p59">
              <a:extLst>
                <a:ext uri="{FF2B5EF4-FFF2-40B4-BE49-F238E27FC236}">
                  <a16:creationId xmlns:a16="http://schemas.microsoft.com/office/drawing/2014/main" id="{8916B7D3-EBF7-445A-94E1-D1D36FB01C74}"/>
                </a:ext>
              </a:extLst>
            </p:cNvPr>
            <p:cNvSpPr/>
            <p:nvPr/>
          </p:nvSpPr>
          <p:spPr>
            <a:xfrm>
              <a:off x="1069798" y="2161287"/>
              <a:ext cx="324047" cy="7562"/>
            </a:xfrm>
            <a:custGeom>
              <a:avLst/>
              <a:gdLst/>
              <a:ahLst/>
              <a:cxnLst/>
              <a:rect l="l" t="t" r="r" b="b"/>
              <a:pathLst>
                <a:path w="17483" h="408" extrusionOk="0">
                  <a:moveTo>
                    <a:pt x="1" y="0"/>
                  </a:moveTo>
                  <a:lnTo>
                    <a:pt x="1" y="407"/>
                  </a:lnTo>
                  <a:lnTo>
                    <a:pt x="17482" y="407"/>
                  </a:lnTo>
                  <a:lnTo>
                    <a:pt x="17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979;p59">
              <a:extLst>
                <a:ext uri="{FF2B5EF4-FFF2-40B4-BE49-F238E27FC236}">
                  <a16:creationId xmlns:a16="http://schemas.microsoft.com/office/drawing/2014/main" id="{2757C0E5-3291-490C-8C0D-4AC552DBDF2A}"/>
                </a:ext>
              </a:extLst>
            </p:cNvPr>
            <p:cNvSpPr/>
            <p:nvPr/>
          </p:nvSpPr>
          <p:spPr>
            <a:xfrm>
              <a:off x="1116967" y="2228195"/>
              <a:ext cx="229612" cy="8545"/>
            </a:xfrm>
            <a:custGeom>
              <a:avLst/>
              <a:gdLst/>
              <a:ahLst/>
              <a:cxnLst/>
              <a:rect l="l" t="t" r="r" b="b"/>
              <a:pathLst>
                <a:path w="12388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7" y="460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980;p59">
              <a:extLst>
                <a:ext uri="{FF2B5EF4-FFF2-40B4-BE49-F238E27FC236}">
                  <a16:creationId xmlns:a16="http://schemas.microsoft.com/office/drawing/2014/main" id="{131ECFDB-DE3D-4617-9C5B-6544A89F3362}"/>
                </a:ext>
              </a:extLst>
            </p:cNvPr>
            <p:cNvSpPr/>
            <p:nvPr/>
          </p:nvSpPr>
          <p:spPr>
            <a:xfrm>
              <a:off x="783580" y="1998355"/>
              <a:ext cx="111822" cy="116882"/>
            </a:xfrm>
            <a:custGeom>
              <a:avLst/>
              <a:gdLst/>
              <a:ahLst/>
              <a:cxnLst/>
              <a:rect l="l" t="t" r="r" b="b"/>
              <a:pathLst>
                <a:path w="6033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2" y="24"/>
                    <a:pt x="1401" y="367"/>
                    <a:pt x="877" y="952"/>
                  </a:cubicBezTo>
                  <a:cubicBezTo>
                    <a:pt x="298" y="1600"/>
                    <a:pt x="1" y="2449"/>
                    <a:pt x="71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0" y="1258"/>
                  </a:cubicBezTo>
                  <a:cubicBezTo>
                    <a:pt x="1661" y="770"/>
                    <a:pt x="2231" y="479"/>
                    <a:pt x="2797" y="460"/>
                  </a:cubicBezTo>
                  <a:cubicBezTo>
                    <a:pt x="2816" y="459"/>
                    <a:pt x="2835" y="459"/>
                    <a:pt x="2855" y="459"/>
                  </a:cubicBezTo>
                  <a:cubicBezTo>
                    <a:pt x="3394" y="459"/>
                    <a:pt x="3966" y="713"/>
                    <a:pt x="4410" y="1155"/>
                  </a:cubicBezTo>
                  <a:cubicBezTo>
                    <a:pt x="4878" y="1624"/>
                    <a:pt x="5161" y="2231"/>
                    <a:pt x="5202" y="2852"/>
                  </a:cubicBezTo>
                  <a:cubicBezTo>
                    <a:pt x="4832" y="2875"/>
                    <a:pt x="4466" y="3051"/>
                    <a:pt x="4164" y="3357"/>
                  </a:cubicBezTo>
                  <a:cubicBezTo>
                    <a:pt x="3751" y="3784"/>
                    <a:pt x="3561" y="4358"/>
                    <a:pt x="3655" y="4897"/>
                  </a:cubicBezTo>
                  <a:cubicBezTo>
                    <a:pt x="3742" y="5434"/>
                    <a:pt x="4108" y="5898"/>
                    <a:pt x="4628" y="6143"/>
                  </a:cubicBezTo>
                  <a:cubicBezTo>
                    <a:pt x="4855" y="6250"/>
                    <a:pt x="5096" y="6305"/>
                    <a:pt x="5328" y="6305"/>
                  </a:cubicBezTo>
                  <a:cubicBezTo>
                    <a:pt x="5578" y="6305"/>
                    <a:pt x="5820" y="6241"/>
                    <a:pt x="6032" y="6115"/>
                  </a:cubicBezTo>
                  <a:lnTo>
                    <a:pt x="5805" y="5717"/>
                  </a:lnTo>
                  <a:cubicBezTo>
                    <a:pt x="5660" y="5802"/>
                    <a:pt x="5496" y="5843"/>
                    <a:pt x="5326" y="5843"/>
                  </a:cubicBezTo>
                  <a:cubicBezTo>
                    <a:pt x="5161" y="5843"/>
                    <a:pt x="4990" y="5804"/>
                    <a:pt x="4823" y="5726"/>
                  </a:cubicBezTo>
                  <a:cubicBezTo>
                    <a:pt x="4438" y="5546"/>
                    <a:pt x="4173" y="5207"/>
                    <a:pt x="4104" y="4822"/>
                  </a:cubicBezTo>
                  <a:cubicBezTo>
                    <a:pt x="4040" y="4433"/>
                    <a:pt x="4187" y="3992"/>
                    <a:pt x="4493" y="3682"/>
                  </a:cubicBezTo>
                  <a:cubicBezTo>
                    <a:pt x="4727" y="3444"/>
                    <a:pt x="5010" y="3311"/>
                    <a:pt x="5284" y="3311"/>
                  </a:cubicBezTo>
                  <a:cubicBezTo>
                    <a:pt x="5325" y="3311"/>
                    <a:pt x="5366" y="3314"/>
                    <a:pt x="5407" y="3320"/>
                  </a:cubicBezTo>
                  <a:lnTo>
                    <a:pt x="5662" y="3357"/>
                  </a:lnTo>
                  <a:lnTo>
                    <a:pt x="5671" y="3098"/>
                  </a:lnTo>
                  <a:cubicBezTo>
                    <a:pt x="5694" y="2272"/>
                    <a:pt x="5351" y="1448"/>
                    <a:pt x="4735" y="830"/>
                  </a:cubicBezTo>
                  <a:cubicBezTo>
                    <a:pt x="4204" y="300"/>
                    <a:pt x="3515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981;p59">
              <a:extLst>
                <a:ext uri="{FF2B5EF4-FFF2-40B4-BE49-F238E27FC236}">
                  <a16:creationId xmlns:a16="http://schemas.microsoft.com/office/drawing/2014/main" id="{983886F8-BD65-4453-9B16-52FFAC17F041}"/>
                </a:ext>
              </a:extLst>
            </p:cNvPr>
            <p:cNvSpPr/>
            <p:nvPr/>
          </p:nvSpPr>
          <p:spPr>
            <a:xfrm>
              <a:off x="1567710" y="1998355"/>
              <a:ext cx="111803" cy="116882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23" y="1"/>
                    <a:pt x="1834" y="300"/>
                    <a:pt x="1299" y="830"/>
                  </a:cubicBezTo>
                  <a:cubicBezTo>
                    <a:pt x="682" y="1448"/>
                    <a:pt x="344" y="2272"/>
                    <a:pt x="367" y="3098"/>
                  </a:cubicBezTo>
                  <a:lnTo>
                    <a:pt x="372" y="3357"/>
                  </a:lnTo>
                  <a:lnTo>
                    <a:pt x="627" y="3320"/>
                  </a:lnTo>
                  <a:cubicBezTo>
                    <a:pt x="668" y="3314"/>
                    <a:pt x="709" y="3311"/>
                    <a:pt x="751" y="3311"/>
                  </a:cubicBezTo>
                  <a:cubicBezTo>
                    <a:pt x="1028" y="3311"/>
                    <a:pt x="1310" y="3444"/>
                    <a:pt x="1540" y="3682"/>
                  </a:cubicBezTo>
                  <a:cubicBezTo>
                    <a:pt x="1846" y="3992"/>
                    <a:pt x="1994" y="4433"/>
                    <a:pt x="1930" y="4822"/>
                  </a:cubicBezTo>
                  <a:cubicBezTo>
                    <a:pt x="1864" y="5207"/>
                    <a:pt x="1596" y="5546"/>
                    <a:pt x="1215" y="5726"/>
                  </a:cubicBezTo>
                  <a:cubicBezTo>
                    <a:pt x="1046" y="5804"/>
                    <a:pt x="874" y="5843"/>
                    <a:pt x="708" y="5843"/>
                  </a:cubicBezTo>
                  <a:cubicBezTo>
                    <a:pt x="538" y="5843"/>
                    <a:pt x="376" y="5802"/>
                    <a:pt x="233" y="5717"/>
                  </a:cubicBezTo>
                  <a:lnTo>
                    <a:pt x="0" y="6115"/>
                  </a:lnTo>
                  <a:cubicBezTo>
                    <a:pt x="218" y="6241"/>
                    <a:pt x="460" y="6305"/>
                    <a:pt x="706" y="6305"/>
                  </a:cubicBezTo>
                  <a:cubicBezTo>
                    <a:pt x="942" y="6305"/>
                    <a:pt x="1179" y="6250"/>
                    <a:pt x="1410" y="6143"/>
                  </a:cubicBezTo>
                  <a:cubicBezTo>
                    <a:pt x="1930" y="5898"/>
                    <a:pt x="2291" y="5434"/>
                    <a:pt x="2383" y="4897"/>
                  </a:cubicBezTo>
                  <a:cubicBezTo>
                    <a:pt x="2471" y="4358"/>
                    <a:pt x="2281" y="3784"/>
                    <a:pt x="1869" y="3357"/>
                  </a:cubicBezTo>
                  <a:cubicBezTo>
                    <a:pt x="1572" y="3051"/>
                    <a:pt x="1202" y="2875"/>
                    <a:pt x="830" y="2852"/>
                  </a:cubicBezTo>
                  <a:cubicBezTo>
                    <a:pt x="873" y="2231"/>
                    <a:pt x="1155" y="1624"/>
                    <a:pt x="1624" y="1155"/>
                  </a:cubicBezTo>
                  <a:cubicBezTo>
                    <a:pt x="2070" y="713"/>
                    <a:pt x="2640" y="459"/>
                    <a:pt x="3179" y="459"/>
                  </a:cubicBezTo>
                  <a:cubicBezTo>
                    <a:pt x="3198" y="459"/>
                    <a:pt x="3218" y="459"/>
                    <a:pt x="3237" y="460"/>
                  </a:cubicBezTo>
                  <a:cubicBezTo>
                    <a:pt x="3802" y="479"/>
                    <a:pt x="4377" y="770"/>
                    <a:pt x="4812" y="1258"/>
                  </a:cubicBezTo>
                  <a:cubicBezTo>
                    <a:pt x="5309" y="1814"/>
                    <a:pt x="5563" y="2533"/>
                    <a:pt x="5508" y="3232"/>
                  </a:cubicBezTo>
                  <a:lnTo>
                    <a:pt x="5967" y="3269"/>
                  </a:lnTo>
                  <a:cubicBezTo>
                    <a:pt x="6032" y="2449"/>
                    <a:pt x="5740" y="1600"/>
                    <a:pt x="5156" y="952"/>
                  </a:cubicBezTo>
                  <a:cubicBezTo>
                    <a:pt x="4637" y="367"/>
                    <a:pt x="3941" y="24"/>
                    <a:pt x="3250" y="1"/>
                  </a:cubicBezTo>
                  <a:cubicBezTo>
                    <a:pt x="3230" y="1"/>
                    <a:pt x="3210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982;p59">
              <a:extLst>
                <a:ext uri="{FF2B5EF4-FFF2-40B4-BE49-F238E27FC236}">
                  <a16:creationId xmlns:a16="http://schemas.microsoft.com/office/drawing/2014/main" id="{0282380E-99EC-4F76-A56D-45A04C5FEE07}"/>
                </a:ext>
              </a:extLst>
            </p:cNvPr>
            <p:cNvSpPr/>
            <p:nvPr/>
          </p:nvSpPr>
          <p:spPr>
            <a:xfrm>
              <a:off x="1005967" y="1781323"/>
              <a:ext cx="119625" cy="64038"/>
            </a:xfrm>
            <a:custGeom>
              <a:avLst/>
              <a:gdLst/>
              <a:ahLst/>
              <a:cxnLst/>
              <a:rect l="l" t="t" r="r" b="b"/>
              <a:pathLst>
                <a:path w="6454" h="3455" extrusionOk="0">
                  <a:moveTo>
                    <a:pt x="4839" y="0"/>
                  </a:moveTo>
                  <a:cubicBezTo>
                    <a:pt x="2879" y="0"/>
                    <a:pt x="910" y="1170"/>
                    <a:pt x="0" y="3051"/>
                  </a:cubicBezTo>
                  <a:lnTo>
                    <a:pt x="830" y="3455"/>
                  </a:lnTo>
                  <a:cubicBezTo>
                    <a:pt x="1586" y="1891"/>
                    <a:pt x="3215" y="917"/>
                    <a:pt x="4829" y="917"/>
                  </a:cubicBezTo>
                  <a:cubicBezTo>
                    <a:pt x="5273" y="917"/>
                    <a:pt x="5715" y="991"/>
                    <a:pt x="6137" y="1146"/>
                  </a:cubicBezTo>
                  <a:lnTo>
                    <a:pt x="6453" y="284"/>
                  </a:lnTo>
                  <a:cubicBezTo>
                    <a:pt x="5931" y="91"/>
                    <a:pt x="5385" y="0"/>
                    <a:pt x="4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83;p59">
              <a:extLst>
                <a:ext uri="{FF2B5EF4-FFF2-40B4-BE49-F238E27FC236}">
                  <a16:creationId xmlns:a16="http://schemas.microsoft.com/office/drawing/2014/main" id="{072DF5C8-85F8-4BF6-A383-2AFE4AB50ED2}"/>
                </a:ext>
              </a:extLst>
            </p:cNvPr>
            <p:cNvSpPr/>
            <p:nvPr/>
          </p:nvSpPr>
          <p:spPr>
            <a:xfrm>
              <a:off x="1304455" y="1770870"/>
              <a:ext cx="140328" cy="84964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7" y="0"/>
                    <a:pt x="702" y="166"/>
                    <a:pt x="0" y="499"/>
                  </a:cubicBezTo>
                  <a:lnTo>
                    <a:pt x="394" y="1334"/>
                  </a:lnTo>
                  <a:cubicBezTo>
                    <a:pt x="973" y="1059"/>
                    <a:pt x="1604" y="922"/>
                    <a:pt x="2235" y="922"/>
                  </a:cubicBezTo>
                  <a:cubicBezTo>
                    <a:pt x="2913" y="922"/>
                    <a:pt x="3590" y="1080"/>
                    <a:pt x="4205" y="1394"/>
                  </a:cubicBezTo>
                  <a:cubicBezTo>
                    <a:pt x="5401" y="2006"/>
                    <a:pt x="6324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2" y="574"/>
                  </a:cubicBezTo>
                  <a:cubicBezTo>
                    <a:pt x="3878" y="192"/>
                    <a:pt x="3055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84;p59">
              <a:extLst>
                <a:ext uri="{FF2B5EF4-FFF2-40B4-BE49-F238E27FC236}">
                  <a16:creationId xmlns:a16="http://schemas.microsoft.com/office/drawing/2014/main" id="{97F1B092-78E0-4D68-8BB2-BBC43703AF8A}"/>
                </a:ext>
              </a:extLst>
            </p:cNvPr>
            <p:cNvSpPr/>
            <p:nvPr/>
          </p:nvSpPr>
          <p:spPr>
            <a:xfrm>
              <a:off x="1241051" y="1588255"/>
              <a:ext cx="192319" cy="124277"/>
            </a:xfrm>
            <a:custGeom>
              <a:avLst/>
              <a:gdLst/>
              <a:ahLst/>
              <a:cxnLst/>
              <a:rect l="l" t="t" r="r" b="b"/>
              <a:pathLst>
                <a:path w="10376" h="6705" extrusionOk="0">
                  <a:moveTo>
                    <a:pt x="9963" y="0"/>
                  </a:moveTo>
                  <a:cubicBezTo>
                    <a:pt x="8404" y="3156"/>
                    <a:pt x="4468" y="6247"/>
                    <a:pt x="800" y="6247"/>
                  </a:cubicBezTo>
                  <a:cubicBezTo>
                    <a:pt x="550" y="6247"/>
                    <a:pt x="302" y="6233"/>
                    <a:pt x="56" y="6203"/>
                  </a:cubicBezTo>
                  <a:lnTo>
                    <a:pt x="0" y="6657"/>
                  </a:lnTo>
                  <a:cubicBezTo>
                    <a:pt x="264" y="6691"/>
                    <a:pt x="529" y="6704"/>
                    <a:pt x="792" y="6704"/>
                  </a:cubicBezTo>
                  <a:cubicBezTo>
                    <a:pt x="4641" y="6704"/>
                    <a:pt x="8752" y="3492"/>
                    <a:pt x="10375" y="204"/>
                  </a:cubicBez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85;p59">
              <a:extLst>
                <a:ext uri="{FF2B5EF4-FFF2-40B4-BE49-F238E27FC236}">
                  <a16:creationId xmlns:a16="http://schemas.microsoft.com/office/drawing/2014/main" id="{9262640B-EB2E-4DAF-BE7A-B56CDE07AEB9}"/>
                </a:ext>
              </a:extLst>
            </p:cNvPr>
            <p:cNvSpPr/>
            <p:nvPr/>
          </p:nvSpPr>
          <p:spPr>
            <a:xfrm>
              <a:off x="1060605" y="1622802"/>
              <a:ext cx="234857" cy="154953"/>
            </a:xfrm>
            <a:custGeom>
              <a:avLst/>
              <a:gdLst/>
              <a:ahLst/>
              <a:cxnLst/>
              <a:rect l="l" t="t" r="r" b="b"/>
              <a:pathLst>
                <a:path w="12671" h="8360" extrusionOk="0">
                  <a:moveTo>
                    <a:pt x="12216" y="0"/>
                  </a:moveTo>
                  <a:cubicBezTo>
                    <a:pt x="12021" y="1716"/>
                    <a:pt x="10357" y="2763"/>
                    <a:pt x="8758" y="3565"/>
                  </a:cubicBezTo>
                  <a:lnTo>
                    <a:pt x="1" y="7946"/>
                  </a:lnTo>
                  <a:lnTo>
                    <a:pt x="209" y="8359"/>
                  </a:lnTo>
                  <a:lnTo>
                    <a:pt x="8966" y="3978"/>
                  </a:lnTo>
                  <a:cubicBezTo>
                    <a:pt x="10677" y="3120"/>
                    <a:pt x="12452" y="1984"/>
                    <a:pt x="12670" y="51"/>
                  </a:cubicBezTo>
                  <a:lnTo>
                    <a:pt x="122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86;p59">
              <a:extLst>
                <a:ext uri="{FF2B5EF4-FFF2-40B4-BE49-F238E27FC236}">
                  <a16:creationId xmlns:a16="http://schemas.microsoft.com/office/drawing/2014/main" id="{C4314B5F-0411-4322-82F9-19A523ECC373}"/>
                </a:ext>
              </a:extLst>
            </p:cNvPr>
            <p:cNvSpPr/>
            <p:nvPr/>
          </p:nvSpPr>
          <p:spPr>
            <a:xfrm>
              <a:off x="910407" y="1674438"/>
              <a:ext cx="237174" cy="294391"/>
            </a:xfrm>
            <a:custGeom>
              <a:avLst/>
              <a:gdLst/>
              <a:ahLst/>
              <a:cxnLst/>
              <a:rect l="l" t="t" r="r" b="b"/>
              <a:pathLst>
                <a:path w="12796" h="15883" extrusionOk="0">
                  <a:moveTo>
                    <a:pt x="12490" y="0"/>
                  </a:moveTo>
                  <a:lnTo>
                    <a:pt x="8332" y="3700"/>
                  </a:lnTo>
                  <a:cubicBezTo>
                    <a:pt x="6579" y="5262"/>
                    <a:pt x="4762" y="6881"/>
                    <a:pt x="3278" y="8813"/>
                  </a:cubicBezTo>
                  <a:cubicBezTo>
                    <a:pt x="1480" y="11154"/>
                    <a:pt x="469" y="14288"/>
                    <a:pt x="89" y="15470"/>
                  </a:cubicBezTo>
                  <a:lnTo>
                    <a:pt x="0" y="15739"/>
                  </a:lnTo>
                  <a:lnTo>
                    <a:pt x="436" y="15883"/>
                  </a:lnTo>
                  <a:lnTo>
                    <a:pt x="529" y="15609"/>
                  </a:lnTo>
                  <a:cubicBezTo>
                    <a:pt x="900" y="14451"/>
                    <a:pt x="1892" y="11372"/>
                    <a:pt x="3644" y="9091"/>
                  </a:cubicBezTo>
                  <a:cubicBezTo>
                    <a:pt x="5101" y="7195"/>
                    <a:pt x="6899" y="5591"/>
                    <a:pt x="8638" y="4048"/>
                  </a:cubicBezTo>
                  <a:lnTo>
                    <a:pt x="12796" y="344"/>
                  </a:lnTo>
                  <a:lnTo>
                    <a:pt x="12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87;p59">
              <a:extLst>
                <a:ext uri="{FF2B5EF4-FFF2-40B4-BE49-F238E27FC236}">
                  <a16:creationId xmlns:a16="http://schemas.microsoft.com/office/drawing/2014/main" id="{5221B821-A9EB-43C8-AB0F-1C3C676C162C}"/>
                </a:ext>
              </a:extLst>
            </p:cNvPr>
            <p:cNvSpPr/>
            <p:nvPr/>
          </p:nvSpPr>
          <p:spPr>
            <a:xfrm>
              <a:off x="1406261" y="1633015"/>
              <a:ext cx="173673" cy="213634"/>
            </a:xfrm>
            <a:custGeom>
              <a:avLst/>
              <a:gdLst/>
              <a:ahLst/>
              <a:cxnLst/>
              <a:rect l="l" t="t" r="r" b="b"/>
              <a:pathLst>
                <a:path w="9370" h="11526" extrusionOk="0">
                  <a:moveTo>
                    <a:pt x="446" y="1"/>
                  </a:moveTo>
                  <a:lnTo>
                    <a:pt x="1" y="117"/>
                  </a:lnTo>
                  <a:cubicBezTo>
                    <a:pt x="1485" y="5838"/>
                    <a:pt x="5782" y="9477"/>
                    <a:pt x="9128" y="11526"/>
                  </a:cubicBezTo>
                  <a:lnTo>
                    <a:pt x="9370" y="11132"/>
                  </a:lnTo>
                  <a:cubicBezTo>
                    <a:pt x="6097" y="9129"/>
                    <a:pt x="1892" y="5573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88;p59">
              <a:extLst>
                <a:ext uri="{FF2B5EF4-FFF2-40B4-BE49-F238E27FC236}">
                  <a16:creationId xmlns:a16="http://schemas.microsoft.com/office/drawing/2014/main" id="{52D82E1B-4CF6-4BBE-A698-D3D3A7BEA777}"/>
                </a:ext>
              </a:extLst>
            </p:cNvPr>
            <p:cNvSpPr/>
            <p:nvPr/>
          </p:nvSpPr>
          <p:spPr>
            <a:xfrm>
              <a:off x="1539353" y="1814406"/>
              <a:ext cx="29508" cy="126149"/>
            </a:xfrm>
            <a:custGeom>
              <a:avLst/>
              <a:gdLst/>
              <a:ahLst/>
              <a:cxnLst/>
              <a:rect l="l" t="t" r="r" b="b"/>
              <a:pathLst>
                <a:path w="1592" h="6806" extrusionOk="0">
                  <a:moveTo>
                    <a:pt x="437" y="1"/>
                  </a:moveTo>
                  <a:lnTo>
                    <a:pt x="0" y="144"/>
                  </a:lnTo>
                  <a:cubicBezTo>
                    <a:pt x="312" y="1094"/>
                    <a:pt x="441" y="2282"/>
                    <a:pt x="567" y="3426"/>
                  </a:cubicBezTo>
                  <a:cubicBezTo>
                    <a:pt x="696" y="4599"/>
                    <a:pt x="826" y="5810"/>
                    <a:pt x="1155" y="6805"/>
                  </a:cubicBezTo>
                  <a:lnTo>
                    <a:pt x="1591" y="6662"/>
                  </a:lnTo>
                  <a:cubicBezTo>
                    <a:pt x="1280" y="5707"/>
                    <a:pt x="1151" y="4525"/>
                    <a:pt x="1025" y="3375"/>
                  </a:cubicBezTo>
                  <a:cubicBezTo>
                    <a:pt x="896" y="2207"/>
                    <a:pt x="766" y="998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89;p59">
              <a:extLst>
                <a:ext uri="{FF2B5EF4-FFF2-40B4-BE49-F238E27FC236}">
                  <a16:creationId xmlns:a16="http://schemas.microsoft.com/office/drawing/2014/main" id="{F008E819-27F7-4E85-B10F-36B281D5B30F}"/>
                </a:ext>
              </a:extLst>
            </p:cNvPr>
            <p:cNvSpPr/>
            <p:nvPr/>
          </p:nvSpPr>
          <p:spPr>
            <a:xfrm>
              <a:off x="1042386" y="2491821"/>
              <a:ext cx="370978" cy="80442"/>
            </a:xfrm>
            <a:custGeom>
              <a:avLst/>
              <a:gdLst/>
              <a:ahLst/>
              <a:cxnLst/>
              <a:rect l="l" t="t" r="r" b="b"/>
              <a:pathLst>
                <a:path w="20015" h="4340" extrusionOk="0">
                  <a:moveTo>
                    <a:pt x="19699" y="0"/>
                  </a:moveTo>
                  <a:cubicBezTo>
                    <a:pt x="17042" y="2457"/>
                    <a:pt x="13514" y="3871"/>
                    <a:pt x="10014" y="3880"/>
                  </a:cubicBezTo>
                  <a:lnTo>
                    <a:pt x="9981" y="3880"/>
                  </a:lnTo>
                  <a:cubicBezTo>
                    <a:pt x="6496" y="3880"/>
                    <a:pt x="2972" y="2485"/>
                    <a:pt x="312" y="52"/>
                  </a:cubicBezTo>
                  <a:lnTo>
                    <a:pt x="0" y="390"/>
                  </a:lnTo>
                  <a:cubicBezTo>
                    <a:pt x="2745" y="2902"/>
                    <a:pt x="6380" y="4340"/>
                    <a:pt x="9981" y="4340"/>
                  </a:cubicBezTo>
                  <a:lnTo>
                    <a:pt x="10014" y="4340"/>
                  </a:lnTo>
                  <a:cubicBezTo>
                    <a:pt x="13630" y="4330"/>
                    <a:pt x="17274" y="2874"/>
                    <a:pt x="20014" y="339"/>
                  </a:cubicBezTo>
                  <a:lnTo>
                    <a:pt x="19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90;p59">
              <a:extLst>
                <a:ext uri="{FF2B5EF4-FFF2-40B4-BE49-F238E27FC236}">
                  <a16:creationId xmlns:a16="http://schemas.microsoft.com/office/drawing/2014/main" id="{96BC3A01-B43E-464C-80D2-39B447BD3215}"/>
                </a:ext>
              </a:extLst>
            </p:cNvPr>
            <p:cNvSpPr/>
            <p:nvPr/>
          </p:nvSpPr>
          <p:spPr>
            <a:xfrm>
              <a:off x="1176423" y="2562361"/>
              <a:ext cx="110858" cy="92990"/>
            </a:xfrm>
            <a:custGeom>
              <a:avLst/>
              <a:gdLst/>
              <a:ahLst/>
              <a:cxnLst/>
              <a:rect l="l" t="t" r="r" b="b"/>
              <a:pathLst>
                <a:path w="5981" h="5017" extrusionOk="0">
                  <a:moveTo>
                    <a:pt x="5569" y="1"/>
                  </a:moveTo>
                  <a:lnTo>
                    <a:pt x="3464" y="4163"/>
                  </a:lnTo>
                  <a:lnTo>
                    <a:pt x="362" y="200"/>
                  </a:lnTo>
                  <a:lnTo>
                    <a:pt x="0" y="482"/>
                  </a:lnTo>
                  <a:lnTo>
                    <a:pt x="3547" y="5016"/>
                  </a:lnTo>
                  <a:lnTo>
                    <a:pt x="5981" y="209"/>
                  </a:lnTo>
                  <a:lnTo>
                    <a:pt x="5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91;p59">
              <a:extLst>
                <a:ext uri="{FF2B5EF4-FFF2-40B4-BE49-F238E27FC236}">
                  <a16:creationId xmlns:a16="http://schemas.microsoft.com/office/drawing/2014/main" id="{82A47CD9-E920-43EF-A2D5-EBAEAE1DE606}"/>
                </a:ext>
              </a:extLst>
            </p:cNvPr>
            <p:cNvSpPr/>
            <p:nvPr/>
          </p:nvSpPr>
          <p:spPr>
            <a:xfrm>
              <a:off x="844333" y="2137471"/>
              <a:ext cx="48562" cy="48580"/>
            </a:xfrm>
            <a:custGeom>
              <a:avLst/>
              <a:gdLst/>
              <a:ahLst/>
              <a:cxnLst/>
              <a:rect l="l" t="t" r="r" b="b"/>
              <a:pathLst>
                <a:path w="2620" h="2621" extrusionOk="0">
                  <a:moveTo>
                    <a:pt x="1308" y="464"/>
                  </a:moveTo>
                  <a:cubicBezTo>
                    <a:pt x="1776" y="464"/>
                    <a:pt x="2157" y="844"/>
                    <a:pt x="2157" y="1313"/>
                  </a:cubicBezTo>
                  <a:cubicBezTo>
                    <a:pt x="2157" y="1776"/>
                    <a:pt x="1776" y="2161"/>
                    <a:pt x="1308" y="2161"/>
                  </a:cubicBezTo>
                  <a:cubicBezTo>
                    <a:pt x="839" y="2161"/>
                    <a:pt x="460" y="1776"/>
                    <a:pt x="460" y="1313"/>
                  </a:cubicBezTo>
                  <a:cubicBezTo>
                    <a:pt x="460" y="844"/>
                    <a:pt x="839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89" y="0"/>
                    <a:pt x="0" y="590"/>
                    <a:pt x="0" y="1313"/>
                  </a:cubicBezTo>
                  <a:cubicBezTo>
                    <a:pt x="0" y="2031"/>
                    <a:pt x="589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92;p59">
              <a:extLst>
                <a:ext uri="{FF2B5EF4-FFF2-40B4-BE49-F238E27FC236}">
                  <a16:creationId xmlns:a16="http://schemas.microsoft.com/office/drawing/2014/main" id="{13C1E55A-9F61-4F1B-B429-7504806F8F7D}"/>
                </a:ext>
              </a:extLst>
            </p:cNvPr>
            <p:cNvSpPr/>
            <p:nvPr/>
          </p:nvSpPr>
          <p:spPr>
            <a:xfrm>
              <a:off x="1561779" y="2137471"/>
              <a:ext cx="48580" cy="48580"/>
            </a:xfrm>
            <a:custGeom>
              <a:avLst/>
              <a:gdLst/>
              <a:ahLst/>
              <a:cxnLst/>
              <a:rect l="l" t="t" r="r" b="b"/>
              <a:pathLst>
                <a:path w="2621" h="2621" extrusionOk="0">
                  <a:moveTo>
                    <a:pt x="1308" y="464"/>
                  </a:moveTo>
                  <a:cubicBezTo>
                    <a:pt x="1777" y="464"/>
                    <a:pt x="2156" y="844"/>
                    <a:pt x="2156" y="1313"/>
                  </a:cubicBezTo>
                  <a:cubicBezTo>
                    <a:pt x="2156" y="1776"/>
                    <a:pt x="1777" y="2161"/>
                    <a:pt x="1308" y="2161"/>
                  </a:cubicBezTo>
                  <a:cubicBezTo>
                    <a:pt x="840" y="2161"/>
                    <a:pt x="459" y="1776"/>
                    <a:pt x="459" y="1313"/>
                  </a:cubicBezTo>
                  <a:cubicBezTo>
                    <a:pt x="459" y="844"/>
                    <a:pt x="840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90" y="0"/>
                    <a:pt x="1" y="590"/>
                    <a:pt x="1" y="1313"/>
                  </a:cubicBezTo>
                  <a:cubicBezTo>
                    <a:pt x="1" y="2031"/>
                    <a:pt x="590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2021;p59">
            <a:extLst>
              <a:ext uri="{FF2B5EF4-FFF2-40B4-BE49-F238E27FC236}">
                <a16:creationId xmlns:a16="http://schemas.microsoft.com/office/drawing/2014/main" id="{90715550-A7D6-4904-A573-1019B2E191D1}"/>
              </a:ext>
            </a:extLst>
          </p:cNvPr>
          <p:cNvGrpSpPr/>
          <p:nvPr/>
        </p:nvGrpSpPr>
        <p:grpSpPr>
          <a:xfrm>
            <a:off x="7956286" y="1391576"/>
            <a:ext cx="985312" cy="1366984"/>
            <a:chOff x="3803573" y="1401625"/>
            <a:chExt cx="985312" cy="1366984"/>
          </a:xfrm>
        </p:grpSpPr>
        <p:grpSp>
          <p:nvGrpSpPr>
            <p:cNvPr id="157" name="Google Shape;2022;p59">
              <a:extLst>
                <a:ext uri="{FF2B5EF4-FFF2-40B4-BE49-F238E27FC236}">
                  <a16:creationId xmlns:a16="http://schemas.microsoft.com/office/drawing/2014/main" id="{CB2B3141-1630-45A2-B8DC-956A9B0F3787}"/>
                </a:ext>
              </a:extLst>
            </p:cNvPr>
            <p:cNvGrpSpPr/>
            <p:nvPr/>
          </p:nvGrpSpPr>
          <p:grpSpPr>
            <a:xfrm>
              <a:off x="3803573" y="1543477"/>
              <a:ext cx="985312" cy="1225132"/>
              <a:chOff x="739673" y="1543477"/>
              <a:chExt cx="985312" cy="1225132"/>
            </a:xfrm>
          </p:grpSpPr>
          <p:sp>
            <p:nvSpPr>
              <p:cNvPr id="167" name="Google Shape;2023;p59">
                <a:extLst>
                  <a:ext uri="{FF2B5EF4-FFF2-40B4-BE49-F238E27FC236}">
                    <a16:creationId xmlns:a16="http://schemas.microsoft.com/office/drawing/2014/main" id="{9290EC3D-4D5D-4EB5-A587-5E55C56C7310}"/>
                  </a:ext>
                </a:extLst>
              </p:cNvPr>
              <p:cNvSpPr/>
              <p:nvPr/>
            </p:nvSpPr>
            <p:spPr>
              <a:xfrm>
                <a:off x="888592" y="1543477"/>
                <a:ext cx="685980" cy="826902"/>
              </a:xfrm>
              <a:custGeom>
                <a:avLst/>
                <a:gdLst/>
                <a:ahLst/>
                <a:cxnLst/>
                <a:rect l="l" t="t" r="r" b="b"/>
                <a:pathLst>
                  <a:path w="37010" h="44613" extrusionOk="0">
                    <a:moveTo>
                      <a:pt x="18506" y="1"/>
                    </a:moveTo>
                    <a:cubicBezTo>
                      <a:pt x="8285" y="1"/>
                      <a:pt x="0" y="8934"/>
                      <a:pt x="0" y="19949"/>
                    </a:cubicBezTo>
                    <a:cubicBezTo>
                      <a:pt x="0" y="36597"/>
                      <a:pt x="8285" y="44613"/>
                      <a:pt x="18506" y="44613"/>
                    </a:cubicBezTo>
                    <a:cubicBezTo>
                      <a:pt x="28725" y="44613"/>
                      <a:pt x="37009" y="37488"/>
                      <a:pt x="37009" y="19949"/>
                    </a:cubicBezTo>
                    <a:cubicBezTo>
                      <a:pt x="37009" y="8934"/>
                      <a:pt x="28725" y="1"/>
                      <a:pt x="18506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024;p59">
                <a:extLst>
                  <a:ext uri="{FF2B5EF4-FFF2-40B4-BE49-F238E27FC236}">
                    <a16:creationId xmlns:a16="http://schemas.microsoft.com/office/drawing/2014/main" id="{1AD760A3-1400-495B-866E-61CA589EBCA0}"/>
                  </a:ext>
                </a:extLst>
              </p:cNvPr>
              <p:cNvSpPr/>
              <p:nvPr/>
            </p:nvSpPr>
            <p:spPr>
              <a:xfrm>
                <a:off x="1113871" y="2213516"/>
                <a:ext cx="235469" cy="466341"/>
              </a:xfrm>
              <a:custGeom>
                <a:avLst/>
                <a:gdLst/>
                <a:ahLst/>
                <a:cxnLst/>
                <a:rect l="l" t="t" r="r" b="b"/>
                <a:pathLst>
                  <a:path w="12704" h="25160" extrusionOk="0">
                    <a:moveTo>
                      <a:pt x="1" y="0"/>
                    </a:moveTo>
                    <a:lnTo>
                      <a:pt x="1" y="25159"/>
                    </a:lnTo>
                    <a:lnTo>
                      <a:pt x="12703" y="25159"/>
                    </a:lnTo>
                    <a:lnTo>
                      <a:pt x="12703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025;p59">
                <a:extLst>
                  <a:ext uri="{FF2B5EF4-FFF2-40B4-BE49-F238E27FC236}">
                    <a16:creationId xmlns:a16="http://schemas.microsoft.com/office/drawing/2014/main" id="{87211AE2-883D-46F6-BDB9-F5C36970A041}"/>
                  </a:ext>
                </a:extLst>
              </p:cNvPr>
              <p:cNvSpPr/>
              <p:nvPr/>
            </p:nvSpPr>
            <p:spPr>
              <a:xfrm>
                <a:off x="877509" y="2413627"/>
                <a:ext cx="718620" cy="354982"/>
              </a:xfrm>
              <a:custGeom>
                <a:avLst/>
                <a:gdLst/>
                <a:ahLst/>
                <a:cxnLst/>
                <a:rect l="l" t="t" r="r" b="b"/>
                <a:pathLst>
                  <a:path w="38771" h="19152" extrusionOk="0">
                    <a:moveTo>
                      <a:pt x="19104" y="0"/>
                    </a:moveTo>
                    <a:cubicBezTo>
                      <a:pt x="8701" y="0"/>
                      <a:pt x="1" y="13361"/>
                      <a:pt x="1" y="18943"/>
                    </a:cubicBezTo>
                    <a:lnTo>
                      <a:pt x="19104" y="19152"/>
                    </a:lnTo>
                    <a:lnTo>
                      <a:pt x="38205" y="19152"/>
                    </a:lnTo>
                    <a:cubicBezTo>
                      <a:pt x="38770" y="14362"/>
                      <a:pt x="29582" y="0"/>
                      <a:pt x="19104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026;p59">
                <a:extLst>
                  <a:ext uri="{FF2B5EF4-FFF2-40B4-BE49-F238E27FC236}">
                    <a16:creationId xmlns:a16="http://schemas.microsoft.com/office/drawing/2014/main" id="{457847BD-8534-43E0-AE24-C92F2DF1D206}"/>
                  </a:ext>
                </a:extLst>
              </p:cNvPr>
              <p:cNvSpPr/>
              <p:nvPr/>
            </p:nvSpPr>
            <p:spPr>
              <a:xfrm>
                <a:off x="739673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6281" y="1"/>
                    </a:moveTo>
                    <a:cubicBezTo>
                      <a:pt x="5659" y="1"/>
                      <a:pt x="5038" y="119"/>
                      <a:pt x="4438" y="367"/>
                    </a:cubicBezTo>
                    <a:cubicBezTo>
                      <a:pt x="1364" y="1638"/>
                      <a:pt x="1" y="5838"/>
                      <a:pt x="1396" y="9750"/>
                    </a:cubicBezTo>
                    <a:cubicBezTo>
                      <a:pt x="2515" y="12899"/>
                      <a:pt x="5075" y="14900"/>
                      <a:pt x="7634" y="14900"/>
                    </a:cubicBezTo>
                    <a:cubicBezTo>
                      <a:pt x="8255" y="14900"/>
                      <a:pt x="8877" y="14782"/>
                      <a:pt x="9477" y="14534"/>
                    </a:cubicBezTo>
                    <a:cubicBezTo>
                      <a:pt x="12546" y="13265"/>
                      <a:pt x="13909" y="9065"/>
                      <a:pt x="12518" y="5151"/>
                    </a:cubicBezTo>
                    <a:cubicBezTo>
                      <a:pt x="11399" y="2003"/>
                      <a:pt x="8839" y="1"/>
                      <a:pt x="6281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027;p59">
                <a:extLst>
                  <a:ext uri="{FF2B5EF4-FFF2-40B4-BE49-F238E27FC236}">
                    <a16:creationId xmlns:a16="http://schemas.microsoft.com/office/drawing/2014/main" id="{0F6E026B-2AE2-49AD-B3CD-4FED24253FCE}"/>
                  </a:ext>
                </a:extLst>
              </p:cNvPr>
              <p:cNvSpPr/>
              <p:nvPr/>
            </p:nvSpPr>
            <p:spPr>
              <a:xfrm>
                <a:off x="1467182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7633" y="1"/>
                    </a:moveTo>
                    <a:cubicBezTo>
                      <a:pt x="5074" y="1"/>
                      <a:pt x="2510" y="2003"/>
                      <a:pt x="1391" y="5151"/>
                    </a:cubicBezTo>
                    <a:cubicBezTo>
                      <a:pt x="0" y="9065"/>
                      <a:pt x="1363" y="13265"/>
                      <a:pt x="4437" y="14534"/>
                    </a:cubicBezTo>
                    <a:cubicBezTo>
                      <a:pt x="5037" y="14782"/>
                      <a:pt x="5657" y="14900"/>
                      <a:pt x="6278" y="14900"/>
                    </a:cubicBezTo>
                    <a:cubicBezTo>
                      <a:pt x="8835" y="14900"/>
                      <a:pt x="11398" y="12899"/>
                      <a:pt x="12517" y="9750"/>
                    </a:cubicBezTo>
                    <a:cubicBezTo>
                      <a:pt x="13908" y="5838"/>
                      <a:pt x="12545" y="1638"/>
                      <a:pt x="9476" y="367"/>
                    </a:cubicBezTo>
                    <a:cubicBezTo>
                      <a:pt x="8876" y="119"/>
                      <a:pt x="8255" y="1"/>
                      <a:pt x="7633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028;p59">
                <a:extLst>
                  <a:ext uri="{FF2B5EF4-FFF2-40B4-BE49-F238E27FC236}">
                    <a16:creationId xmlns:a16="http://schemas.microsoft.com/office/drawing/2014/main" id="{DC27EA43-6F9B-4577-840F-E454E2B84F31}"/>
                  </a:ext>
                </a:extLst>
              </p:cNvPr>
              <p:cNvSpPr/>
              <p:nvPr/>
            </p:nvSpPr>
            <p:spPr>
              <a:xfrm>
                <a:off x="1061365" y="1870935"/>
                <a:ext cx="34494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3789" extrusionOk="0">
                    <a:moveTo>
                      <a:pt x="933" y="0"/>
                    </a:moveTo>
                    <a:cubicBezTo>
                      <a:pt x="418" y="0"/>
                      <a:pt x="1" y="849"/>
                      <a:pt x="1" y="1892"/>
                    </a:cubicBezTo>
                    <a:cubicBezTo>
                      <a:pt x="1" y="2940"/>
                      <a:pt x="418" y="3789"/>
                      <a:pt x="933" y="3789"/>
                    </a:cubicBezTo>
                    <a:cubicBezTo>
                      <a:pt x="1443" y="3789"/>
                      <a:pt x="1860" y="2940"/>
                      <a:pt x="1860" y="1892"/>
                    </a:cubicBezTo>
                    <a:cubicBezTo>
                      <a:pt x="1860" y="849"/>
                      <a:pt x="1443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029;p59">
                <a:extLst>
                  <a:ext uri="{FF2B5EF4-FFF2-40B4-BE49-F238E27FC236}">
                    <a16:creationId xmlns:a16="http://schemas.microsoft.com/office/drawing/2014/main" id="{4E6A37EF-64BF-4EA6-8BBC-8C572B0C9AD9}"/>
                  </a:ext>
                </a:extLst>
              </p:cNvPr>
              <p:cNvSpPr/>
              <p:nvPr/>
            </p:nvSpPr>
            <p:spPr>
              <a:xfrm>
                <a:off x="1346545" y="1870935"/>
                <a:ext cx="34475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9" extrusionOk="0">
                    <a:moveTo>
                      <a:pt x="933" y="0"/>
                    </a:moveTo>
                    <a:cubicBezTo>
                      <a:pt x="418" y="0"/>
                      <a:pt x="0" y="849"/>
                      <a:pt x="0" y="1892"/>
                    </a:cubicBezTo>
                    <a:cubicBezTo>
                      <a:pt x="0" y="2940"/>
                      <a:pt x="418" y="3789"/>
                      <a:pt x="933" y="3789"/>
                    </a:cubicBezTo>
                    <a:cubicBezTo>
                      <a:pt x="1447" y="3789"/>
                      <a:pt x="1860" y="2940"/>
                      <a:pt x="1860" y="1892"/>
                    </a:cubicBezTo>
                    <a:cubicBezTo>
                      <a:pt x="1860" y="849"/>
                      <a:pt x="1447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030;p59">
                <a:extLst>
                  <a:ext uri="{FF2B5EF4-FFF2-40B4-BE49-F238E27FC236}">
                    <a16:creationId xmlns:a16="http://schemas.microsoft.com/office/drawing/2014/main" id="{63C6F9A5-EB79-4F5A-B9C5-2CB6C486552F}"/>
                  </a:ext>
                </a:extLst>
              </p:cNvPr>
              <p:cNvSpPr/>
              <p:nvPr/>
            </p:nvSpPr>
            <p:spPr>
              <a:xfrm>
                <a:off x="940744" y="1954584"/>
                <a:ext cx="623666" cy="463097"/>
              </a:xfrm>
              <a:custGeom>
                <a:avLst/>
                <a:gdLst/>
                <a:ahLst/>
                <a:cxnLst/>
                <a:rect l="l" t="t" r="r" b="b"/>
                <a:pathLst>
                  <a:path w="33648" h="24985" extrusionOk="0">
                    <a:moveTo>
                      <a:pt x="16823" y="0"/>
                    </a:moveTo>
                    <a:cubicBezTo>
                      <a:pt x="13731" y="0"/>
                      <a:pt x="3718" y="1748"/>
                      <a:pt x="1" y="11581"/>
                    </a:cubicBezTo>
                    <a:cubicBezTo>
                      <a:pt x="1859" y="18707"/>
                      <a:pt x="10394" y="24984"/>
                      <a:pt x="16823" y="24984"/>
                    </a:cubicBezTo>
                    <a:cubicBezTo>
                      <a:pt x="23249" y="24984"/>
                      <a:pt x="31788" y="18707"/>
                      <a:pt x="33647" y="11581"/>
                    </a:cubicBezTo>
                    <a:cubicBezTo>
                      <a:pt x="29930" y="1748"/>
                      <a:pt x="19911" y="0"/>
                      <a:pt x="168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031;p59">
                <a:extLst>
                  <a:ext uri="{FF2B5EF4-FFF2-40B4-BE49-F238E27FC236}">
                    <a16:creationId xmlns:a16="http://schemas.microsoft.com/office/drawing/2014/main" id="{F3BB2F92-2713-41E7-BFF4-137302D82169}"/>
                  </a:ext>
                </a:extLst>
              </p:cNvPr>
              <p:cNvSpPr/>
              <p:nvPr/>
            </p:nvSpPr>
            <p:spPr>
              <a:xfrm>
                <a:off x="1163635" y="1936841"/>
                <a:ext cx="135862" cy="39220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2116" extrusionOk="0">
                    <a:moveTo>
                      <a:pt x="3666" y="464"/>
                    </a:moveTo>
                    <a:cubicBezTo>
                      <a:pt x="4854" y="608"/>
                      <a:pt x="6610" y="978"/>
                      <a:pt x="6837" y="1373"/>
                    </a:cubicBezTo>
                    <a:cubicBezTo>
                      <a:pt x="6852" y="1396"/>
                      <a:pt x="6847" y="1406"/>
                      <a:pt x="6843" y="1419"/>
                    </a:cubicBezTo>
                    <a:cubicBezTo>
                      <a:pt x="6776" y="1580"/>
                      <a:pt x="6466" y="1650"/>
                      <a:pt x="6028" y="1650"/>
                    </a:cubicBezTo>
                    <a:cubicBezTo>
                      <a:pt x="5408" y="1650"/>
                      <a:pt x="4532" y="1510"/>
                      <a:pt x="3728" y="1290"/>
                    </a:cubicBezTo>
                    <a:lnTo>
                      <a:pt x="3666" y="1271"/>
                    </a:lnTo>
                    <a:lnTo>
                      <a:pt x="3606" y="1290"/>
                    </a:lnTo>
                    <a:cubicBezTo>
                      <a:pt x="2797" y="1510"/>
                      <a:pt x="1918" y="1651"/>
                      <a:pt x="1299" y="1651"/>
                    </a:cubicBezTo>
                    <a:cubicBezTo>
                      <a:pt x="865" y="1651"/>
                      <a:pt x="558" y="1582"/>
                      <a:pt x="491" y="1423"/>
                    </a:cubicBezTo>
                    <a:cubicBezTo>
                      <a:pt x="482" y="1406"/>
                      <a:pt x="478" y="1396"/>
                      <a:pt x="495" y="1373"/>
                    </a:cubicBezTo>
                    <a:cubicBezTo>
                      <a:pt x="724" y="978"/>
                      <a:pt x="2476" y="608"/>
                      <a:pt x="3666" y="464"/>
                    </a:cubicBezTo>
                    <a:close/>
                    <a:moveTo>
                      <a:pt x="3639" y="0"/>
                    </a:moveTo>
                    <a:cubicBezTo>
                      <a:pt x="3120" y="66"/>
                      <a:pt x="523" y="409"/>
                      <a:pt x="97" y="1141"/>
                    </a:cubicBezTo>
                    <a:cubicBezTo>
                      <a:pt x="9" y="1284"/>
                      <a:pt x="0" y="1447"/>
                      <a:pt x="65" y="1600"/>
                    </a:cubicBezTo>
                    <a:cubicBezTo>
                      <a:pt x="227" y="1990"/>
                      <a:pt x="746" y="2114"/>
                      <a:pt x="1358" y="2114"/>
                    </a:cubicBezTo>
                    <a:cubicBezTo>
                      <a:pt x="2188" y="2114"/>
                      <a:pt x="3189" y="1878"/>
                      <a:pt x="3666" y="1748"/>
                    </a:cubicBezTo>
                    <a:cubicBezTo>
                      <a:pt x="4141" y="1877"/>
                      <a:pt x="5141" y="2116"/>
                      <a:pt x="5974" y="2116"/>
                    </a:cubicBezTo>
                    <a:cubicBezTo>
                      <a:pt x="6581" y="2116"/>
                      <a:pt x="7101" y="1989"/>
                      <a:pt x="7265" y="1600"/>
                    </a:cubicBezTo>
                    <a:cubicBezTo>
                      <a:pt x="7329" y="1447"/>
                      <a:pt x="7320" y="1284"/>
                      <a:pt x="7232" y="1141"/>
                    </a:cubicBezTo>
                    <a:cubicBezTo>
                      <a:pt x="6810" y="409"/>
                      <a:pt x="4209" y="66"/>
                      <a:pt x="3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032;p59">
                <a:extLst>
                  <a:ext uri="{FF2B5EF4-FFF2-40B4-BE49-F238E27FC236}">
                    <a16:creationId xmlns:a16="http://schemas.microsoft.com/office/drawing/2014/main" id="{35D1EBA0-57EC-492D-8D51-E07B2EC24810}"/>
                  </a:ext>
                </a:extLst>
              </p:cNvPr>
              <p:cNvSpPr/>
              <p:nvPr/>
            </p:nvSpPr>
            <p:spPr>
              <a:xfrm>
                <a:off x="885330" y="1933505"/>
                <a:ext cx="94695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041" extrusionOk="0">
                    <a:moveTo>
                      <a:pt x="352" y="0"/>
                    </a:moveTo>
                    <a:lnTo>
                      <a:pt x="0" y="292"/>
                    </a:lnTo>
                    <a:lnTo>
                      <a:pt x="4752" y="6040"/>
                    </a:lnTo>
                    <a:lnTo>
                      <a:pt x="5108" y="5748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033;p59">
                <a:extLst>
                  <a:ext uri="{FF2B5EF4-FFF2-40B4-BE49-F238E27FC236}">
                    <a16:creationId xmlns:a16="http://schemas.microsoft.com/office/drawing/2014/main" id="{784EBF39-FD57-49C6-8F48-4349E12BB42D}"/>
                  </a:ext>
                </a:extLst>
              </p:cNvPr>
              <p:cNvSpPr/>
              <p:nvPr/>
            </p:nvSpPr>
            <p:spPr>
              <a:xfrm>
                <a:off x="1483084" y="1933505"/>
                <a:ext cx="94788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6041" extrusionOk="0">
                    <a:moveTo>
                      <a:pt x="4757" y="0"/>
                    </a:moveTo>
                    <a:lnTo>
                      <a:pt x="0" y="5748"/>
                    </a:lnTo>
                    <a:lnTo>
                      <a:pt x="357" y="6040"/>
                    </a:lnTo>
                    <a:lnTo>
                      <a:pt x="5114" y="292"/>
                    </a:lnTo>
                    <a:lnTo>
                      <a:pt x="4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034;p59">
                <a:extLst>
                  <a:ext uri="{FF2B5EF4-FFF2-40B4-BE49-F238E27FC236}">
                    <a16:creationId xmlns:a16="http://schemas.microsoft.com/office/drawing/2014/main" id="{EF2EFF2B-3FC8-4E07-9C76-7905C5D4C07F}"/>
                  </a:ext>
                </a:extLst>
              </p:cNvPr>
              <p:cNvSpPr/>
              <p:nvPr/>
            </p:nvSpPr>
            <p:spPr>
              <a:xfrm>
                <a:off x="1116967" y="2091247"/>
                <a:ext cx="229612" cy="8526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12387" y="459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035;p59">
                <a:extLst>
                  <a:ext uri="{FF2B5EF4-FFF2-40B4-BE49-F238E27FC236}">
                    <a16:creationId xmlns:a16="http://schemas.microsoft.com/office/drawing/2014/main" id="{CCD7B409-F8DF-4DA0-9BD0-836832B30BE6}"/>
                  </a:ext>
                </a:extLst>
              </p:cNvPr>
              <p:cNvSpPr/>
              <p:nvPr/>
            </p:nvSpPr>
            <p:spPr>
              <a:xfrm>
                <a:off x="1069798" y="2161287"/>
                <a:ext cx="324047" cy="7562"/>
              </a:xfrm>
              <a:custGeom>
                <a:avLst/>
                <a:gdLst/>
                <a:ahLst/>
                <a:cxnLst/>
                <a:rect l="l" t="t" r="r" b="b"/>
                <a:pathLst>
                  <a:path w="17483" h="408" extrusionOk="0">
                    <a:moveTo>
                      <a:pt x="1" y="0"/>
                    </a:moveTo>
                    <a:lnTo>
                      <a:pt x="1" y="407"/>
                    </a:lnTo>
                    <a:lnTo>
                      <a:pt x="17482" y="407"/>
                    </a:lnTo>
                    <a:lnTo>
                      <a:pt x="174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036;p59">
                <a:extLst>
                  <a:ext uri="{FF2B5EF4-FFF2-40B4-BE49-F238E27FC236}">
                    <a16:creationId xmlns:a16="http://schemas.microsoft.com/office/drawing/2014/main" id="{332C2851-55FE-4B3F-B752-DC7EADD87E40}"/>
                  </a:ext>
                </a:extLst>
              </p:cNvPr>
              <p:cNvSpPr/>
              <p:nvPr/>
            </p:nvSpPr>
            <p:spPr>
              <a:xfrm>
                <a:off x="1116967" y="2228195"/>
                <a:ext cx="229612" cy="8545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1" extrusionOk="0">
                    <a:moveTo>
                      <a:pt x="0" y="1"/>
                    </a:moveTo>
                    <a:lnTo>
                      <a:pt x="0" y="460"/>
                    </a:lnTo>
                    <a:lnTo>
                      <a:pt x="12387" y="460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037;p59">
                <a:extLst>
                  <a:ext uri="{FF2B5EF4-FFF2-40B4-BE49-F238E27FC236}">
                    <a16:creationId xmlns:a16="http://schemas.microsoft.com/office/drawing/2014/main" id="{B7FD7B8D-96D3-48CE-925C-D2406FA1A00D}"/>
                  </a:ext>
                </a:extLst>
              </p:cNvPr>
              <p:cNvSpPr/>
              <p:nvPr/>
            </p:nvSpPr>
            <p:spPr>
              <a:xfrm>
                <a:off x="783580" y="1998355"/>
                <a:ext cx="111822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3" h="6306" extrusionOk="0">
                    <a:moveTo>
                      <a:pt x="2844" y="1"/>
                    </a:moveTo>
                    <a:cubicBezTo>
                      <a:pt x="2823" y="1"/>
                      <a:pt x="2803" y="1"/>
                      <a:pt x="2782" y="1"/>
                    </a:cubicBezTo>
                    <a:cubicBezTo>
                      <a:pt x="2092" y="24"/>
                      <a:pt x="1401" y="367"/>
                      <a:pt x="877" y="952"/>
                    </a:cubicBezTo>
                    <a:cubicBezTo>
                      <a:pt x="298" y="1600"/>
                      <a:pt x="1" y="2449"/>
                      <a:pt x="71" y="3269"/>
                    </a:cubicBezTo>
                    <a:lnTo>
                      <a:pt x="529" y="3232"/>
                    </a:lnTo>
                    <a:cubicBezTo>
                      <a:pt x="469" y="2533"/>
                      <a:pt x="724" y="1814"/>
                      <a:pt x="1220" y="1258"/>
                    </a:cubicBezTo>
                    <a:cubicBezTo>
                      <a:pt x="1661" y="770"/>
                      <a:pt x="2231" y="479"/>
                      <a:pt x="2797" y="460"/>
                    </a:cubicBezTo>
                    <a:cubicBezTo>
                      <a:pt x="2816" y="459"/>
                      <a:pt x="2835" y="459"/>
                      <a:pt x="2855" y="459"/>
                    </a:cubicBezTo>
                    <a:cubicBezTo>
                      <a:pt x="3394" y="459"/>
                      <a:pt x="3966" y="713"/>
                      <a:pt x="4410" y="1155"/>
                    </a:cubicBezTo>
                    <a:cubicBezTo>
                      <a:pt x="4878" y="1624"/>
                      <a:pt x="5161" y="2231"/>
                      <a:pt x="5202" y="2852"/>
                    </a:cubicBezTo>
                    <a:cubicBezTo>
                      <a:pt x="4832" y="2875"/>
                      <a:pt x="4466" y="3051"/>
                      <a:pt x="4164" y="3357"/>
                    </a:cubicBezTo>
                    <a:cubicBezTo>
                      <a:pt x="3751" y="3784"/>
                      <a:pt x="3561" y="4358"/>
                      <a:pt x="3655" y="4897"/>
                    </a:cubicBezTo>
                    <a:cubicBezTo>
                      <a:pt x="3742" y="5434"/>
                      <a:pt x="4108" y="5898"/>
                      <a:pt x="4628" y="6143"/>
                    </a:cubicBezTo>
                    <a:cubicBezTo>
                      <a:pt x="4855" y="6250"/>
                      <a:pt x="5096" y="6305"/>
                      <a:pt x="5328" y="6305"/>
                    </a:cubicBezTo>
                    <a:cubicBezTo>
                      <a:pt x="5578" y="6305"/>
                      <a:pt x="5820" y="6241"/>
                      <a:pt x="6032" y="6115"/>
                    </a:cubicBezTo>
                    <a:lnTo>
                      <a:pt x="5805" y="5717"/>
                    </a:lnTo>
                    <a:cubicBezTo>
                      <a:pt x="5660" y="5802"/>
                      <a:pt x="5496" y="5843"/>
                      <a:pt x="5326" y="5843"/>
                    </a:cubicBezTo>
                    <a:cubicBezTo>
                      <a:pt x="5161" y="5843"/>
                      <a:pt x="4990" y="5804"/>
                      <a:pt x="4823" y="5726"/>
                    </a:cubicBezTo>
                    <a:cubicBezTo>
                      <a:pt x="4438" y="5546"/>
                      <a:pt x="4173" y="5207"/>
                      <a:pt x="4104" y="4822"/>
                    </a:cubicBezTo>
                    <a:cubicBezTo>
                      <a:pt x="4040" y="4433"/>
                      <a:pt x="4187" y="3992"/>
                      <a:pt x="4493" y="3682"/>
                    </a:cubicBezTo>
                    <a:cubicBezTo>
                      <a:pt x="4727" y="3444"/>
                      <a:pt x="5010" y="3311"/>
                      <a:pt x="5284" y="3311"/>
                    </a:cubicBezTo>
                    <a:cubicBezTo>
                      <a:pt x="5325" y="3311"/>
                      <a:pt x="5366" y="3314"/>
                      <a:pt x="5407" y="3320"/>
                    </a:cubicBezTo>
                    <a:lnTo>
                      <a:pt x="5662" y="3357"/>
                    </a:lnTo>
                    <a:lnTo>
                      <a:pt x="5671" y="3098"/>
                    </a:lnTo>
                    <a:cubicBezTo>
                      <a:pt x="5694" y="2272"/>
                      <a:pt x="5351" y="1448"/>
                      <a:pt x="4735" y="830"/>
                    </a:cubicBezTo>
                    <a:cubicBezTo>
                      <a:pt x="4204" y="300"/>
                      <a:pt x="3515" y="1"/>
                      <a:pt x="28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038;p59">
                <a:extLst>
                  <a:ext uri="{FF2B5EF4-FFF2-40B4-BE49-F238E27FC236}">
                    <a16:creationId xmlns:a16="http://schemas.microsoft.com/office/drawing/2014/main" id="{E922818A-1E31-4E6D-9E99-73DE2FBBAF0B}"/>
                  </a:ext>
                </a:extLst>
              </p:cNvPr>
              <p:cNvSpPr/>
              <p:nvPr/>
            </p:nvSpPr>
            <p:spPr>
              <a:xfrm>
                <a:off x="1567710" y="1998355"/>
                <a:ext cx="111803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6306" extrusionOk="0">
                    <a:moveTo>
                      <a:pt x="3189" y="1"/>
                    </a:moveTo>
                    <a:cubicBezTo>
                      <a:pt x="2523" y="1"/>
                      <a:pt x="1834" y="300"/>
                      <a:pt x="1299" y="830"/>
                    </a:cubicBezTo>
                    <a:cubicBezTo>
                      <a:pt x="682" y="1448"/>
                      <a:pt x="344" y="2272"/>
                      <a:pt x="367" y="3098"/>
                    </a:cubicBezTo>
                    <a:lnTo>
                      <a:pt x="372" y="3357"/>
                    </a:lnTo>
                    <a:lnTo>
                      <a:pt x="627" y="3320"/>
                    </a:lnTo>
                    <a:cubicBezTo>
                      <a:pt x="668" y="3314"/>
                      <a:pt x="709" y="3311"/>
                      <a:pt x="751" y="3311"/>
                    </a:cubicBezTo>
                    <a:cubicBezTo>
                      <a:pt x="1028" y="3311"/>
                      <a:pt x="1310" y="3444"/>
                      <a:pt x="1540" y="3682"/>
                    </a:cubicBezTo>
                    <a:cubicBezTo>
                      <a:pt x="1846" y="3992"/>
                      <a:pt x="1994" y="4433"/>
                      <a:pt x="1930" y="4822"/>
                    </a:cubicBezTo>
                    <a:cubicBezTo>
                      <a:pt x="1864" y="5207"/>
                      <a:pt x="1596" y="5546"/>
                      <a:pt x="1215" y="5726"/>
                    </a:cubicBezTo>
                    <a:cubicBezTo>
                      <a:pt x="1046" y="5804"/>
                      <a:pt x="874" y="5843"/>
                      <a:pt x="708" y="5843"/>
                    </a:cubicBezTo>
                    <a:cubicBezTo>
                      <a:pt x="538" y="5843"/>
                      <a:pt x="376" y="5802"/>
                      <a:pt x="233" y="5717"/>
                    </a:cubicBezTo>
                    <a:lnTo>
                      <a:pt x="0" y="6115"/>
                    </a:lnTo>
                    <a:cubicBezTo>
                      <a:pt x="218" y="6241"/>
                      <a:pt x="460" y="6305"/>
                      <a:pt x="706" y="6305"/>
                    </a:cubicBezTo>
                    <a:cubicBezTo>
                      <a:pt x="942" y="6305"/>
                      <a:pt x="1179" y="6250"/>
                      <a:pt x="1410" y="6143"/>
                    </a:cubicBezTo>
                    <a:cubicBezTo>
                      <a:pt x="1930" y="5898"/>
                      <a:pt x="2291" y="5434"/>
                      <a:pt x="2383" y="4897"/>
                    </a:cubicBezTo>
                    <a:cubicBezTo>
                      <a:pt x="2471" y="4358"/>
                      <a:pt x="2281" y="3784"/>
                      <a:pt x="1869" y="3357"/>
                    </a:cubicBezTo>
                    <a:cubicBezTo>
                      <a:pt x="1572" y="3051"/>
                      <a:pt x="1202" y="2875"/>
                      <a:pt x="830" y="2852"/>
                    </a:cubicBezTo>
                    <a:cubicBezTo>
                      <a:pt x="873" y="2231"/>
                      <a:pt x="1155" y="1624"/>
                      <a:pt x="1624" y="1155"/>
                    </a:cubicBezTo>
                    <a:cubicBezTo>
                      <a:pt x="2070" y="713"/>
                      <a:pt x="2640" y="459"/>
                      <a:pt x="3179" y="459"/>
                    </a:cubicBezTo>
                    <a:cubicBezTo>
                      <a:pt x="3198" y="459"/>
                      <a:pt x="3218" y="459"/>
                      <a:pt x="3237" y="460"/>
                    </a:cubicBezTo>
                    <a:cubicBezTo>
                      <a:pt x="3802" y="479"/>
                      <a:pt x="4377" y="770"/>
                      <a:pt x="4812" y="1258"/>
                    </a:cubicBezTo>
                    <a:cubicBezTo>
                      <a:pt x="5309" y="1814"/>
                      <a:pt x="5563" y="2533"/>
                      <a:pt x="5508" y="3232"/>
                    </a:cubicBezTo>
                    <a:lnTo>
                      <a:pt x="5967" y="3269"/>
                    </a:lnTo>
                    <a:cubicBezTo>
                      <a:pt x="6032" y="2449"/>
                      <a:pt x="5740" y="1600"/>
                      <a:pt x="5156" y="952"/>
                    </a:cubicBezTo>
                    <a:cubicBezTo>
                      <a:pt x="4637" y="367"/>
                      <a:pt x="3941" y="24"/>
                      <a:pt x="3250" y="1"/>
                    </a:cubicBezTo>
                    <a:cubicBezTo>
                      <a:pt x="3230" y="1"/>
                      <a:pt x="3210" y="1"/>
                      <a:pt x="3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039;p59">
                <a:extLst>
                  <a:ext uri="{FF2B5EF4-FFF2-40B4-BE49-F238E27FC236}">
                    <a16:creationId xmlns:a16="http://schemas.microsoft.com/office/drawing/2014/main" id="{4251894E-DBC9-478D-8F70-E629B2DD1E72}"/>
                  </a:ext>
                </a:extLst>
              </p:cNvPr>
              <p:cNvSpPr/>
              <p:nvPr/>
            </p:nvSpPr>
            <p:spPr>
              <a:xfrm>
                <a:off x="1005967" y="1781323"/>
                <a:ext cx="119625" cy="64038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3455" extrusionOk="0">
                    <a:moveTo>
                      <a:pt x="4839" y="0"/>
                    </a:moveTo>
                    <a:cubicBezTo>
                      <a:pt x="2879" y="0"/>
                      <a:pt x="910" y="1170"/>
                      <a:pt x="0" y="3051"/>
                    </a:cubicBezTo>
                    <a:lnTo>
                      <a:pt x="830" y="3455"/>
                    </a:lnTo>
                    <a:cubicBezTo>
                      <a:pt x="1586" y="1891"/>
                      <a:pt x="3215" y="917"/>
                      <a:pt x="4829" y="917"/>
                    </a:cubicBezTo>
                    <a:cubicBezTo>
                      <a:pt x="5273" y="917"/>
                      <a:pt x="5715" y="991"/>
                      <a:pt x="6137" y="1146"/>
                    </a:cubicBezTo>
                    <a:lnTo>
                      <a:pt x="6453" y="284"/>
                    </a:lnTo>
                    <a:cubicBezTo>
                      <a:pt x="5931" y="91"/>
                      <a:pt x="5385" y="0"/>
                      <a:pt x="48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040;p59">
                <a:extLst>
                  <a:ext uri="{FF2B5EF4-FFF2-40B4-BE49-F238E27FC236}">
                    <a16:creationId xmlns:a16="http://schemas.microsoft.com/office/drawing/2014/main" id="{8FEF0F0F-DDC8-434E-81B1-57BD20CDA08C}"/>
                  </a:ext>
                </a:extLst>
              </p:cNvPr>
              <p:cNvSpPr/>
              <p:nvPr/>
            </p:nvSpPr>
            <p:spPr>
              <a:xfrm>
                <a:off x="1304455" y="1770870"/>
                <a:ext cx="140328" cy="84964"/>
              </a:xfrm>
              <a:custGeom>
                <a:avLst/>
                <a:gdLst/>
                <a:ahLst/>
                <a:cxnLst/>
                <a:rect l="l" t="t" r="r" b="b"/>
                <a:pathLst>
                  <a:path w="7571" h="4584" extrusionOk="0">
                    <a:moveTo>
                      <a:pt x="2233" y="0"/>
                    </a:moveTo>
                    <a:cubicBezTo>
                      <a:pt x="1467" y="0"/>
                      <a:pt x="702" y="166"/>
                      <a:pt x="0" y="499"/>
                    </a:cubicBezTo>
                    <a:lnTo>
                      <a:pt x="394" y="1334"/>
                    </a:lnTo>
                    <a:cubicBezTo>
                      <a:pt x="973" y="1059"/>
                      <a:pt x="1604" y="922"/>
                      <a:pt x="2235" y="922"/>
                    </a:cubicBezTo>
                    <a:cubicBezTo>
                      <a:pt x="2913" y="922"/>
                      <a:pt x="3590" y="1080"/>
                      <a:pt x="4205" y="1394"/>
                    </a:cubicBezTo>
                    <a:cubicBezTo>
                      <a:pt x="5401" y="2006"/>
                      <a:pt x="6324" y="3202"/>
                      <a:pt x="6681" y="4584"/>
                    </a:cubicBezTo>
                    <a:lnTo>
                      <a:pt x="7571" y="4357"/>
                    </a:lnTo>
                    <a:cubicBezTo>
                      <a:pt x="7154" y="2720"/>
                      <a:pt x="6050" y="1306"/>
                      <a:pt x="4622" y="574"/>
                    </a:cubicBezTo>
                    <a:cubicBezTo>
                      <a:pt x="3878" y="192"/>
                      <a:pt x="3055" y="0"/>
                      <a:pt x="2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041;p59">
                <a:extLst>
                  <a:ext uri="{FF2B5EF4-FFF2-40B4-BE49-F238E27FC236}">
                    <a16:creationId xmlns:a16="http://schemas.microsoft.com/office/drawing/2014/main" id="{18DC4660-910C-4A74-B826-A08540DEE0F7}"/>
                  </a:ext>
                </a:extLst>
              </p:cNvPr>
              <p:cNvSpPr/>
              <p:nvPr/>
            </p:nvSpPr>
            <p:spPr>
              <a:xfrm>
                <a:off x="1042386" y="2491821"/>
                <a:ext cx="370978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4340" extrusionOk="0">
                    <a:moveTo>
                      <a:pt x="19699" y="0"/>
                    </a:moveTo>
                    <a:cubicBezTo>
                      <a:pt x="17042" y="2457"/>
                      <a:pt x="13514" y="3871"/>
                      <a:pt x="10014" y="3880"/>
                    </a:cubicBezTo>
                    <a:lnTo>
                      <a:pt x="9981" y="3880"/>
                    </a:lnTo>
                    <a:cubicBezTo>
                      <a:pt x="6496" y="3880"/>
                      <a:pt x="2972" y="2485"/>
                      <a:pt x="312" y="52"/>
                    </a:cubicBezTo>
                    <a:lnTo>
                      <a:pt x="0" y="390"/>
                    </a:lnTo>
                    <a:cubicBezTo>
                      <a:pt x="2745" y="2902"/>
                      <a:pt x="6380" y="4340"/>
                      <a:pt x="9981" y="4340"/>
                    </a:cubicBezTo>
                    <a:lnTo>
                      <a:pt x="10014" y="4340"/>
                    </a:lnTo>
                    <a:cubicBezTo>
                      <a:pt x="13630" y="4330"/>
                      <a:pt x="17274" y="2874"/>
                      <a:pt x="20014" y="339"/>
                    </a:cubicBezTo>
                    <a:lnTo>
                      <a:pt x="19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042;p59">
                <a:extLst>
                  <a:ext uri="{FF2B5EF4-FFF2-40B4-BE49-F238E27FC236}">
                    <a16:creationId xmlns:a16="http://schemas.microsoft.com/office/drawing/2014/main" id="{5356A074-E682-44BA-A773-A6CA8AAAD778}"/>
                  </a:ext>
                </a:extLst>
              </p:cNvPr>
              <p:cNvSpPr/>
              <p:nvPr/>
            </p:nvSpPr>
            <p:spPr>
              <a:xfrm>
                <a:off x="1176423" y="2562361"/>
                <a:ext cx="110858" cy="9299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017" extrusionOk="0">
                    <a:moveTo>
                      <a:pt x="5569" y="1"/>
                    </a:moveTo>
                    <a:lnTo>
                      <a:pt x="3464" y="4163"/>
                    </a:lnTo>
                    <a:lnTo>
                      <a:pt x="362" y="200"/>
                    </a:lnTo>
                    <a:lnTo>
                      <a:pt x="0" y="482"/>
                    </a:lnTo>
                    <a:lnTo>
                      <a:pt x="3547" y="5016"/>
                    </a:lnTo>
                    <a:lnTo>
                      <a:pt x="5981" y="209"/>
                    </a:lnTo>
                    <a:lnTo>
                      <a:pt x="5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" name="Google Shape;2043;p59">
              <a:extLst>
                <a:ext uri="{FF2B5EF4-FFF2-40B4-BE49-F238E27FC236}">
                  <a16:creationId xmlns:a16="http://schemas.microsoft.com/office/drawing/2014/main" id="{E9D239B0-8F23-4562-A73F-6015A6289F32}"/>
                </a:ext>
              </a:extLst>
            </p:cNvPr>
            <p:cNvSpPr/>
            <p:nvPr/>
          </p:nvSpPr>
          <p:spPr>
            <a:xfrm>
              <a:off x="3950074" y="1401625"/>
              <a:ext cx="513382" cy="218953"/>
            </a:xfrm>
            <a:custGeom>
              <a:avLst/>
              <a:gdLst/>
              <a:ahLst/>
              <a:cxnLst/>
              <a:rect l="l" t="t" r="r" b="b"/>
              <a:pathLst>
                <a:path w="25698" h="10960" extrusionOk="0">
                  <a:moveTo>
                    <a:pt x="16521" y="1"/>
                  </a:moveTo>
                  <a:cubicBezTo>
                    <a:pt x="15775" y="1"/>
                    <a:pt x="14997" y="81"/>
                    <a:pt x="14195" y="257"/>
                  </a:cubicBezTo>
                  <a:cubicBezTo>
                    <a:pt x="10888" y="977"/>
                    <a:pt x="8997" y="2924"/>
                    <a:pt x="7325" y="4640"/>
                  </a:cubicBezTo>
                  <a:cubicBezTo>
                    <a:pt x="5580" y="6435"/>
                    <a:pt x="4048" y="8012"/>
                    <a:pt x="1292" y="8012"/>
                  </a:cubicBezTo>
                  <a:cubicBezTo>
                    <a:pt x="951" y="8012"/>
                    <a:pt x="592" y="7988"/>
                    <a:pt x="211" y="7937"/>
                  </a:cubicBezTo>
                  <a:cubicBezTo>
                    <a:pt x="203" y="7936"/>
                    <a:pt x="195" y="7935"/>
                    <a:pt x="187" y="7935"/>
                  </a:cubicBezTo>
                  <a:cubicBezTo>
                    <a:pt x="130" y="7935"/>
                    <a:pt x="76" y="7964"/>
                    <a:pt x="40" y="8013"/>
                  </a:cubicBezTo>
                  <a:cubicBezTo>
                    <a:pt x="6" y="8068"/>
                    <a:pt x="1" y="8138"/>
                    <a:pt x="36" y="8193"/>
                  </a:cubicBezTo>
                  <a:cubicBezTo>
                    <a:pt x="1151" y="10149"/>
                    <a:pt x="4813" y="10959"/>
                    <a:pt x="6535" y="10959"/>
                  </a:cubicBezTo>
                  <a:cubicBezTo>
                    <a:pt x="6685" y="10959"/>
                    <a:pt x="6825" y="10955"/>
                    <a:pt x="6945" y="10944"/>
                  </a:cubicBezTo>
                  <a:cubicBezTo>
                    <a:pt x="7041" y="10934"/>
                    <a:pt x="7106" y="10849"/>
                    <a:pt x="7095" y="10754"/>
                  </a:cubicBezTo>
                  <a:cubicBezTo>
                    <a:pt x="7086" y="10663"/>
                    <a:pt x="7006" y="10599"/>
                    <a:pt x="6915" y="10599"/>
                  </a:cubicBezTo>
                  <a:cubicBezTo>
                    <a:pt x="6912" y="10599"/>
                    <a:pt x="6908" y="10599"/>
                    <a:pt x="6905" y="10599"/>
                  </a:cubicBezTo>
                  <a:cubicBezTo>
                    <a:pt x="6789" y="10612"/>
                    <a:pt x="6654" y="10618"/>
                    <a:pt x="6504" y="10618"/>
                  </a:cubicBezTo>
                  <a:cubicBezTo>
                    <a:pt x="4951" y="10618"/>
                    <a:pt x="1768" y="9942"/>
                    <a:pt x="536" y="8323"/>
                  </a:cubicBezTo>
                  <a:lnTo>
                    <a:pt x="536" y="8323"/>
                  </a:lnTo>
                  <a:cubicBezTo>
                    <a:pt x="795" y="8347"/>
                    <a:pt x="1045" y="8358"/>
                    <a:pt x="1286" y="8358"/>
                  </a:cubicBezTo>
                  <a:cubicBezTo>
                    <a:pt x="4196" y="8358"/>
                    <a:pt x="5843" y="6664"/>
                    <a:pt x="7575" y="4880"/>
                  </a:cubicBezTo>
                  <a:cubicBezTo>
                    <a:pt x="9292" y="3120"/>
                    <a:pt x="11063" y="1293"/>
                    <a:pt x="14269" y="593"/>
                  </a:cubicBezTo>
                  <a:cubicBezTo>
                    <a:pt x="15046" y="423"/>
                    <a:pt x="15799" y="345"/>
                    <a:pt x="16521" y="345"/>
                  </a:cubicBezTo>
                  <a:cubicBezTo>
                    <a:pt x="19918" y="345"/>
                    <a:pt x="22633" y="2076"/>
                    <a:pt x="23991" y="4085"/>
                  </a:cubicBezTo>
                  <a:cubicBezTo>
                    <a:pt x="25166" y="5821"/>
                    <a:pt x="25332" y="7653"/>
                    <a:pt x="24427" y="8978"/>
                  </a:cubicBezTo>
                  <a:cubicBezTo>
                    <a:pt x="24371" y="9059"/>
                    <a:pt x="24392" y="9168"/>
                    <a:pt x="24471" y="9218"/>
                  </a:cubicBezTo>
                  <a:cubicBezTo>
                    <a:pt x="24502" y="9239"/>
                    <a:pt x="24537" y="9249"/>
                    <a:pt x="24571" y="9249"/>
                  </a:cubicBezTo>
                  <a:cubicBezTo>
                    <a:pt x="24627" y="9249"/>
                    <a:pt x="24681" y="9223"/>
                    <a:pt x="24711" y="9173"/>
                  </a:cubicBezTo>
                  <a:cubicBezTo>
                    <a:pt x="25697" y="7727"/>
                    <a:pt x="25537" y="5751"/>
                    <a:pt x="24281" y="3889"/>
                  </a:cubicBezTo>
                  <a:cubicBezTo>
                    <a:pt x="22869" y="1800"/>
                    <a:pt x="20046" y="1"/>
                    <a:pt x="16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44;p59">
              <a:extLst>
                <a:ext uri="{FF2B5EF4-FFF2-40B4-BE49-F238E27FC236}">
                  <a16:creationId xmlns:a16="http://schemas.microsoft.com/office/drawing/2014/main" id="{C14FBA2A-7DC0-4351-9B8F-55ABA8916C45}"/>
                </a:ext>
              </a:extLst>
            </p:cNvPr>
            <p:cNvSpPr/>
            <p:nvPr/>
          </p:nvSpPr>
          <p:spPr>
            <a:xfrm>
              <a:off x="4064423" y="1489782"/>
              <a:ext cx="287376" cy="103104"/>
            </a:xfrm>
            <a:custGeom>
              <a:avLst/>
              <a:gdLst/>
              <a:ahLst/>
              <a:cxnLst/>
              <a:rect l="l" t="t" r="r" b="b"/>
              <a:pathLst>
                <a:path w="14385" h="5161" extrusionOk="0">
                  <a:moveTo>
                    <a:pt x="4576" y="1"/>
                  </a:moveTo>
                  <a:cubicBezTo>
                    <a:pt x="2211" y="1"/>
                    <a:pt x="674" y="1239"/>
                    <a:pt x="86" y="1713"/>
                  </a:cubicBezTo>
                  <a:cubicBezTo>
                    <a:pt x="10" y="1773"/>
                    <a:pt x="1" y="1884"/>
                    <a:pt x="61" y="1958"/>
                  </a:cubicBezTo>
                  <a:cubicBezTo>
                    <a:pt x="96" y="1999"/>
                    <a:pt x="147" y="2021"/>
                    <a:pt x="198" y="2021"/>
                  </a:cubicBezTo>
                  <a:cubicBezTo>
                    <a:pt x="236" y="2021"/>
                    <a:pt x="274" y="2009"/>
                    <a:pt x="306" y="1984"/>
                  </a:cubicBezTo>
                  <a:cubicBezTo>
                    <a:pt x="862" y="1530"/>
                    <a:pt x="2326" y="349"/>
                    <a:pt x="4577" y="349"/>
                  </a:cubicBezTo>
                  <a:cubicBezTo>
                    <a:pt x="5178" y="349"/>
                    <a:pt x="5835" y="433"/>
                    <a:pt x="6545" y="637"/>
                  </a:cubicBezTo>
                  <a:cubicBezTo>
                    <a:pt x="9842" y="1584"/>
                    <a:pt x="14034" y="5085"/>
                    <a:pt x="14080" y="5120"/>
                  </a:cubicBezTo>
                  <a:cubicBezTo>
                    <a:pt x="14110" y="5145"/>
                    <a:pt x="14149" y="5161"/>
                    <a:pt x="14189" y="5161"/>
                  </a:cubicBezTo>
                  <a:cubicBezTo>
                    <a:pt x="14239" y="5161"/>
                    <a:pt x="14285" y="5140"/>
                    <a:pt x="14320" y="5096"/>
                  </a:cubicBezTo>
                  <a:cubicBezTo>
                    <a:pt x="14385" y="5025"/>
                    <a:pt x="14375" y="4916"/>
                    <a:pt x="14300" y="4856"/>
                  </a:cubicBezTo>
                  <a:cubicBezTo>
                    <a:pt x="14124" y="4710"/>
                    <a:pt x="10012" y="1268"/>
                    <a:pt x="6640" y="302"/>
                  </a:cubicBezTo>
                  <a:cubicBezTo>
                    <a:pt x="5895" y="89"/>
                    <a:pt x="5206" y="1"/>
                    <a:pt x="4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45;p59">
              <a:extLst>
                <a:ext uri="{FF2B5EF4-FFF2-40B4-BE49-F238E27FC236}">
                  <a16:creationId xmlns:a16="http://schemas.microsoft.com/office/drawing/2014/main" id="{F50A28CA-EBCA-450C-88C1-85623789527B}"/>
                </a:ext>
              </a:extLst>
            </p:cNvPr>
            <p:cNvSpPr/>
            <p:nvPr/>
          </p:nvSpPr>
          <p:spPr>
            <a:xfrm>
              <a:off x="4020434" y="1552209"/>
              <a:ext cx="245703" cy="40674"/>
            </a:xfrm>
            <a:custGeom>
              <a:avLst/>
              <a:gdLst/>
              <a:ahLst/>
              <a:cxnLst/>
              <a:rect l="l" t="t" r="r" b="b"/>
              <a:pathLst>
                <a:path w="12299" h="2036" extrusionOk="0">
                  <a:moveTo>
                    <a:pt x="196" y="0"/>
                  </a:moveTo>
                  <a:cubicBezTo>
                    <a:pt x="145" y="0"/>
                    <a:pt x="95" y="22"/>
                    <a:pt x="61" y="64"/>
                  </a:cubicBezTo>
                  <a:cubicBezTo>
                    <a:pt x="1" y="140"/>
                    <a:pt x="11" y="249"/>
                    <a:pt x="86" y="309"/>
                  </a:cubicBezTo>
                  <a:cubicBezTo>
                    <a:pt x="1892" y="1761"/>
                    <a:pt x="8641" y="1935"/>
                    <a:pt x="11179" y="2001"/>
                  </a:cubicBezTo>
                  <a:cubicBezTo>
                    <a:pt x="11643" y="2011"/>
                    <a:pt x="12014" y="2020"/>
                    <a:pt x="12089" y="2031"/>
                  </a:cubicBezTo>
                  <a:cubicBezTo>
                    <a:pt x="12098" y="2036"/>
                    <a:pt x="12104" y="2036"/>
                    <a:pt x="12114" y="2036"/>
                  </a:cubicBezTo>
                  <a:cubicBezTo>
                    <a:pt x="12199" y="2036"/>
                    <a:pt x="12274" y="1976"/>
                    <a:pt x="12284" y="1890"/>
                  </a:cubicBezTo>
                  <a:cubicBezTo>
                    <a:pt x="12299" y="1796"/>
                    <a:pt x="12239" y="1706"/>
                    <a:pt x="12144" y="1690"/>
                  </a:cubicBezTo>
                  <a:cubicBezTo>
                    <a:pt x="12049" y="1675"/>
                    <a:pt x="11784" y="1671"/>
                    <a:pt x="11188" y="1655"/>
                  </a:cubicBezTo>
                  <a:cubicBezTo>
                    <a:pt x="8682" y="1590"/>
                    <a:pt x="2018" y="1420"/>
                    <a:pt x="307" y="39"/>
                  </a:cubicBezTo>
                  <a:cubicBezTo>
                    <a:pt x="274" y="13"/>
                    <a:pt x="23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46;p59">
              <a:extLst>
                <a:ext uri="{FF2B5EF4-FFF2-40B4-BE49-F238E27FC236}">
                  <a16:creationId xmlns:a16="http://schemas.microsoft.com/office/drawing/2014/main" id="{DD1C6540-30C7-4A0A-BB75-6524F2FA8AEA}"/>
                </a:ext>
              </a:extLst>
            </p:cNvPr>
            <p:cNvSpPr/>
            <p:nvPr/>
          </p:nvSpPr>
          <p:spPr>
            <a:xfrm>
              <a:off x="4192557" y="1418666"/>
              <a:ext cx="237812" cy="157343"/>
            </a:xfrm>
            <a:custGeom>
              <a:avLst/>
              <a:gdLst/>
              <a:ahLst/>
              <a:cxnLst/>
              <a:rect l="l" t="t" r="r" b="b"/>
              <a:pathLst>
                <a:path w="11904" h="7876" extrusionOk="0">
                  <a:moveTo>
                    <a:pt x="932" y="1"/>
                  </a:moveTo>
                  <a:cubicBezTo>
                    <a:pt x="684" y="1"/>
                    <a:pt x="432" y="4"/>
                    <a:pt x="175" y="10"/>
                  </a:cubicBezTo>
                  <a:cubicBezTo>
                    <a:pt x="76" y="10"/>
                    <a:pt x="0" y="90"/>
                    <a:pt x="6" y="185"/>
                  </a:cubicBezTo>
                  <a:cubicBezTo>
                    <a:pt x="6" y="281"/>
                    <a:pt x="96" y="355"/>
                    <a:pt x="180" y="355"/>
                  </a:cubicBezTo>
                  <a:cubicBezTo>
                    <a:pt x="430" y="349"/>
                    <a:pt x="676" y="346"/>
                    <a:pt x="918" y="346"/>
                  </a:cubicBezTo>
                  <a:cubicBezTo>
                    <a:pt x="5370" y="346"/>
                    <a:pt x="8421" y="1393"/>
                    <a:pt x="9987" y="3463"/>
                  </a:cubicBezTo>
                  <a:cubicBezTo>
                    <a:pt x="11328" y="5228"/>
                    <a:pt x="11123" y="7250"/>
                    <a:pt x="10998" y="7650"/>
                  </a:cubicBezTo>
                  <a:cubicBezTo>
                    <a:pt x="10968" y="7745"/>
                    <a:pt x="11023" y="7839"/>
                    <a:pt x="11113" y="7869"/>
                  </a:cubicBezTo>
                  <a:cubicBezTo>
                    <a:pt x="11128" y="7875"/>
                    <a:pt x="11148" y="7875"/>
                    <a:pt x="11162" y="7875"/>
                  </a:cubicBezTo>
                  <a:cubicBezTo>
                    <a:pt x="11238" y="7875"/>
                    <a:pt x="11303" y="7830"/>
                    <a:pt x="11328" y="7755"/>
                  </a:cubicBezTo>
                  <a:cubicBezTo>
                    <a:pt x="11333" y="7730"/>
                    <a:pt x="11903" y="5408"/>
                    <a:pt x="10267" y="3252"/>
                  </a:cubicBezTo>
                  <a:cubicBezTo>
                    <a:pt x="8630" y="1098"/>
                    <a:pt x="5490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47;p59">
              <a:extLst>
                <a:ext uri="{FF2B5EF4-FFF2-40B4-BE49-F238E27FC236}">
                  <a16:creationId xmlns:a16="http://schemas.microsoft.com/office/drawing/2014/main" id="{F8E2D617-2E7B-4315-AC15-C225B5F97916}"/>
                </a:ext>
              </a:extLst>
            </p:cNvPr>
            <p:cNvSpPr/>
            <p:nvPr/>
          </p:nvSpPr>
          <p:spPr>
            <a:xfrm>
              <a:off x="3958884" y="1596018"/>
              <a:ext cx="133450" cy="383069"/>
            </a:xfrm>
            <a:custGeom>
              <a:avLst/>
              <a:gdLst/>
              <a:ahLst/>
              <a:cxnLst/>
              <a:rect l="l" t="t" r="r" b="b"/>
              <a:pathLst>
                <a:path w="6680" h="19175" extrusionOk="0">
                  <a:moveTo>
                    <a:pt x="2037" y="1"/>
                  </a:moveTo>
                  <a:cubicBezTo>
                    <a:pt x="1790" y="1"/>
                    <a:pt x="1355" y="292"/>
                    <a:pt x="1301" y="328"/>
                  </a:cubicBezTo>
                  <a:cubicBezTo>
                    <a:pt x="911" y="598"/>
                    <a:pt x="0" y="1363"/>
                    <a:pt x="0" y="2654"/>
                  </a:cubicBezTo>
                  <a:cubicBezTo>
                    <a:pt x="0" y="4701"/>
                    <a:pt x="716" y="18554"/>
                    <a:pt x="721" y="18695"/>
                  </a:cubicBezTo>
                  <a:cubicBezTo>
                    <a:pt x="726" y="18760"/>
                    <a:pt x="770" y="18820"/>
                    <a:pt x="830" y="18845"/>
                  </a:cubicBezTo>
                  <a:lnTo>
                    <a:pt x="1622" y="19159"/>
                  </a:lnTo>
                  <a:cubicBezTo>
                    <a:pt x="1647" y="19170"/>
                    <a:pt x="1666" y="19175"/>
                    <a:pt x="1686" y="19175"/>
                  </a:cubicBezTo>
                  <a:cubicBezTo>
                    <a:pt x="1721" y="19175"/>
                    <a:pt x="1756" y="19164"/>
                    <a:pt x="1781" y="19145"/>
                  </a:cubicBezTo>
                  <a:cubicBezTo>
                    <a:pt x="1832" y="19115"/>
                    <a:pt x="1862" y="19060"/>
                    <a:pt x="1862" y="19004"/>
                  </a:cubicBezTo>
                  <a:cubicBezTo>
                    <a:pt x="1866" y="18875"/>
                    <a:pt x="2206" y="6302"/>
                    <a:pt x="2222" y="4761"/>
                  </a:cubicBezTo>
                  <a:cubicBezTo>
                    <a:pt x="2977" y="4221"/>
                    <a:pt x="6404" y="1649"/>
                    <a:pt x="6644" y="1108"/>
                  </a:cubicBezTo>
                  <a:cubicBezTo>
                    <a:pt x="6679" y="1023"/>
                    <a:pt x="6640" y="919"/>
                    <a:pt x="6554" y="883"/>
                  </a:cubicBezTo>
                  <a:cubicBezTo>
                    <a:pt x="6532" y="872"/>
                    <a:pt x="6508" y="867"/>
                    <a:pt x="6484" y="867"/>
                  </a:cubicBezTo>
                  <a:cubicBezTo>
                    <a:pt x="6418" y="867"/>
                    <a:pt x="6354" y="905"/>
                    <a:pt x="6324" y="968"/>
                  </a:cubicBezTo>
                  <a:cubicBezTo>
                    <a:pt x="6154" y="1358"/>
                    <a:pt x="3062" y="3750"/>
                    <a:pt x="1947" y="4526"/>
                  </a:cubicBezTo>
                  <a:cubicBezTo>
                    <a:pt x="1901" y="4561"/>
                    <a:pt x="1876" y="4616"/>
                    <a:pt x="1876" y="4671"/>
                  </a:cubicBezTo>
                  <a:cubicBezTo>
                    <a:pt x="1876" y="5626"/>
                    <a:pt x="1571" y="16924"/>
                    <a:pt x="1521" y="18750"/>
                  </a:cubicBezTo>
                  <a:lnTo>
                    <a:pt x="1061" y="18564"/>
                  </a:lnTo>
                  <a:cubicBezTo>
                    <a:pt x="996" y="17243"/>
                    <a:pt x="345" y="4595"/>
                    <a:pt x="345" y="2654"/>
                  </a:cubicBezTo>
                  <a:cubicBezTo>
                    <a:pt x="345" y="1148"/>
                    <a:pt x="1761" y="383"/>
                    <a:pt x="2021" y="348"/>
                  </a:cubicBezTo>
                  <a:cubicBezTo>
                    <a:pt x="2029" y="349"/>
                    <a:pt x="2036" y="350"/>
                    <a:pt x="2044" y="350"/>
                  </a:cubicBezTo>
                  <a:cubicBezTo>
                    <a:pt x="2113" y="350"/>
                    <a:pt x="2184" y="310"/>
                    <a:pt x="2211" y="238"/>
                  </a:cubicBezTo>
                  <a:cubicBezTo>
                    <a:pt x="2241" y="148"/>
                    <a:pt x="2197" y="48"/>
                    <a:pt x="2111" y="12"/>
                  </a:cubicBezTo>
                  <a:cubicBezTo>
                    <a:pt x="2090" y="4"/>
                    <a:pt x="206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48;p59">
              <a:extLst>
                <a:ext uri="{FF2B5EF4-FFF2-40B4-BE49-F238E27FC236}">
                  <a16:creationId xmlns:a16="http://schemas.microsoft.com/office/drawing/2014/main" id="{9FA7A3F4-FA11-47E4-B3D8-6D221D33003B}"/>
                </a:ext>
              </a:extLst>
            </p:cNvPr>
            <p:cNvSpPr/>
            <p:nvPr/>
          </p:nvSpPr>
          <p:spPr>
            <a:xfrm>
              <a:off x="4497089" y="1629099"/>
              <a:ext cx="151150" cy="75335"/>
            </a:xfrm>
            <a:custGeom>
              <a:avLst/>
              <a:gdLst/>
              <a:ahLst/>
              <a:cxnLst/>
              <a:rect l="l" t="t" r="r" b="b"/>
              <a:pathLst>
                <a:path w="7566" h="3771" extrusionOk="0">
                  <a:moveTo>
                    <a:pt x="2502" y="0"/>
                  </a:moveTo>
                  <a:cubicBezTo>
                    <a:pt x="1482" y="0"/>
                    <a:pt x="586" y="310"/>
                    <a:pt x="66" y="878"/>
                  </a:cubicBezTo>
                  <a:cubicBezTo>
                    <a:pt x="1" y="953"/>
                    <a:pt x="6" y="1058"/>
                    <a:pt x="77" y="1124"/>
                  </a:cubicBezTo>
                  <a:cubicBezTo>
                    <a:pt x="109" y="1154"/>
                    <a:pt x="151" y="1169"/>
                    <a:pt x="193" y="1169"/>
                  </a:cubicBezTo>
                  <a:cubicBezTo>
                    <a:pt x="240" y="1169"/>
                    <a:pt x="287" y="1150"/>
                    <a:pt x="322" y="1113"/>
                  </a:cubicBezTo>
                  <a:cubicBezTo>
                    <a:pt x="772" y="620"/>
                    <a:pt x="1584" y="348"/>
                    <a:pt x="2504" y="348"/>
                  </a:cubicBezTo>
                  <a:cubicBezTo>
                    <a:pt x="2853" y="348"/>
                    <a:pt x="3218" y="387"/>
                    <a:pt x="3584" y="468"/>
                  </a:cubicBezTo>
                  <a:cubicBezTo>
                    <a:pt x="5344" y="854"/>
                    <a:pt x="6695" y="2039"/>
                    <a:pt x="7206" y="3645"/>
                  </a:cubicBezTo>
                  <a:cubicBezTo>
                    <a:pt x="7231" y="3720"/>
                    <a:pt x="7300" y="3770"/>
                    <a:pt x="7371" y="3770"/>
                  </a:cubicBezTo>
                  <a:cubicBezTo>
                    <a:pt x="7390" y="3770"/>
                    <a:pt x="7406" y="3765"/>
                    <a:pt x="7426" y="3759"/>
                  </a:cubicBezTo>
                  <a:cubicBezTo>
                    <a:pt x="7517" y="3729"/>
                    <a:pt x="7566" y="3635"/>
                    <a:pt x="7536" y="3545"/>
                  </a:cubicBezTo>
                  <a:cubicBezTo>
                    <a:pt x="6991" y="1819"/>
                    <a:pt x="5540" y="543"/>
                    <a:pt x="3658" y="127"/>
                  </a:cubicBezTo>
                  <a:cubicBezTo>
                    <a:pt x="3265" y="42"/>
                    <a:pt x="2875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49;p59">
              <a:extLst>
                <a:ext uri="{FF2B5EF4-FFF2-40B4-BE49-F238E27FC236}">
                  <a16:creationId xmlns:a16="http://schemas.microsoft.com/office/drawing/2014/main" id="{750F354E-A5C0-4DCB-A8BB-7CD537A4F3B0}"/>
                </a:ext>
              </a:extLst>
            </p:cNvPr>
            <p:cNvSpPr/>
            <p:nvPr/>
          </p:nvSpPr>
          <p:spPr>
            <a:xfrm>
              <a:off x="4445748" y="1523763"/>
              <a:ext cx="211801" cy="180677"/>
            </a:xfrm>
            <a:custGeom>
              <a:avLst/>
              <a:gdLst/>
              <a:ahLst/>
              <a:cxnLst/>
              <a:rect l="l" t="t" r="r" b="b"/>
              <a:pathLst>
                <a:path w="10602" h="9044" extrusionOk="0">
                  <a:moveTo>
                    <a:pt x="2583" y="0"/>
                  </a:moveTo>
                  <a:cubicBezTo>
                    <a:pt x="1765" y="0"/>
                    <a:pt x="1077" y="210"/>
                    <a:pt x="610" y="613"/>
                  </a:cubicBezTo>
                  <a:cubicBezTo>
                    <a:pt x="195" y="973"/>
                    <a:pt x="0" y="1453"/>
                    <a:pt x="40" y="1998"/>
                  </a:cubicBezTo>
                  <a:cubicBezTo>
                    <a:pt x="44" y="2087"/>
                    <a:pt x="123" y="2159"/>
                    <a:pt x="207" y="2159"/>
                  </a:cubicBezTo>
                  <a:cubicBezTo>
                    <a:pt x="213" y="2159"/>
                    <a:pt x="219" y="2159"/>
                    <a:pt x="225" y="2158"/>
                  </a:cubicBezTo>
                  <a:cubicBezTo>
                    <a:pt x="320" y="2153"/>
                    <a:pt x="390" y="2068"/>
                    <a:pt x="384" y="1973"/>
                  </a:cubicBezTo>
                  <a:cubicBezTo>
                    <a:pt x="354" y="1539"/>
                    <a:pt x="510" y="1158"/>
                    <a:pt x="835" y="878"/>
                  </a:cubicBezTo>
                  <a:cubicBezTo>
                    <a:pt x="1239" y="531"/>
                    <a:pt x="1862" y="351"/>
                    <a:pt x="2603" y="351"/>
                  </a:cubicBezTo>
                  <a:cubicBezTo>
                    <a:pt x="2974" y="351"/>
                    <a:pt x="3375" y="396"/>
                    <a:pt x="3792" y="488"/>
                  </a:cubicBezTo>
                  <a:cubicBezTo>
                    <a:pt x="5813" y="938"/>
                    <a:pt x="9295" y="3439"/>
                    <a:pt x="9776" y="5676"/>
                  </a:cubicBezTo>
                  <a:cubicBezTo>
                    <a:pt x="10231" y="7832"/>
                    <a:pt x="9791" y="8783"/>
                    <a:pt x="9786" y="8792"/>
                  </a:cubicBezTo>
                  <a:cubicBezTo>
                    <a:pt x="9746" y="8878"/>
                    <a:pt x="9780" y="8978"/>
                    <a:pt x="9866" y="9023"/>
                  </a:cubicBezTo>
                  <a:cubicBezTo>
                    <a:pt x="9891" y="9032"/>
                    <a:pt x="9916" y="9043"/>
                    <a:pt x="9941" y="9043"/>
                  </a:cubicBezTo>
                  <a:cubicBezTo>
                    <a:pt x="10006" y="9043"/>
                    <a:pt x="10066" y="9008"/>
                    <a:pt x="10096" y="8942"/>
                  </a:cubicBezTo>
                  <a:cubicBezTo>
                    <a:pt x="10121" y="8903"/>
                    <a:pt x="10602" y="7898"/>
                    <a:pt x="10111" y="5605"/>
                  </a:cubicBezTo>
                  <a:cubicBezTo>
                    <a:pt x="9630" y="3344"/>
                    <a:pt x="6219" y="673"/>
                    <a:pt x="3867" y="153"/>
                  </a:cubicBezTo>
                  <a:cubicBezTo>
                    <a:pt x="3415" y="51"/>
                    <a:pt x="2983" y="0"/>
                    <a:pt x="2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50;p59">
              <a:extLst>
                <a:ext uri="{FF2B5EF4-FFF2-40B4-BE49-F238E27FC236}">
                  <a16:creationId xmlns:a16="http://schemas.microsoft.com/office/drawing/2014/main" id="{0E329AC5-6209-4155-899B-F1B41E002F82}"/>
                </a:ext>
              </a:extLst>
            </p:cNvPr>
            <p:cNvSpPr/>
            <p:nvPr/>
          </p:nvSpPr>
          <p:spPr>
            <a:xfrm>
              <a:off x="4506918" y="1637729"/>
              <a:ext cx="128136" cy="343553"/>
            </a:xfrm>
            <a:custGeom>
              <a:avLst/>
              <a:gdLst/>
              <a:ahLst/>
              <a:cxnLst/>
              <a:rect l="l" t="t" r="r" b="b"/>
              <a:pathLst>
                <a:path w="6414" h="17197" extrusionOk="0">
                  <a:moveTo>
                    <a:pt x="193" y="0"/>
                  </a:moveTo>
                  <a:cubicBezTo>
                    <a:pt x="146" y="0"/>
                    <a:pt x="99" y="19"/>
                    <a:pt x="65" y="55"/>
                  </a:cubicBezTo>
                  <a:cubicBezTo>
                    <a:pt x="0" y="126"/>
                    <a:pt x="5" y="235"/>
                    <a:pt x="75" y="302"/>
                  </a:cubicBezTo>
                  <a:cubicBezTo>
                    <a:pt x="109" y="332"/>
                    <a:pt x="3492" y="3433"/>
                    <a:pt x="4102" y="4218"/>
                  </a:cubicBezTo>
                  <a:cubicBezTo>
                    <a:pt x="4527" y="4768"/>
                    <a:pt x="4307" y="12363"/>
                    <a:pt x="4062" y="17016"/>
                  </a:cubicBezTo>
                  <a:cubicBezTo>
                    <a:pt x="4062" y="17082"/>
                    <a:pt x="4092" y="17136"/>
                    <a:pt x="4148" y="17172"/>
                  </a:cubicBezTo>
                  <a:cubicBezTo>
                    <a:pt x="4173" y="17191"/>
                    <a:pt x="4208" y="17196"/>
                    <a:pt x="4238" y="17196"/>
                  </a:cubicBezTo>
                  <a:cubicBezTo>
                    <a:pt x="4268" y="17196"/>
                    <a:pt x="4298" y="17191"/>
                    <a:pt x="4323" y="17177"/>
                  </a:cubicBezTo>
                  <a:lnTo>
                    <a:pt x="5598" y="16471"/>
                  </a:lnTo>
                  <a:cubicBezTo>
                    <a:pt x="5648" y="16441"/>
                    <a:pt x="5683" y="16386"/>
                    <a:pt x="5683" y="16326"/>
                  </a:cubicBezTo>
                  <a:cubicBezTo>
                    <a:pt x="5713" y="15801"/>
                    <a:pt x="6413" y="3393"/>
                    <a:pt x="6284" y="1812"/>
                  </a:cubicBezTo>
                  <a:cubicBezTo>
                    <a:pt x="6279" y="1723"/>
                    <a:pt x="6204" y="1651"/>
                    <a:pt x="6117" y="1651"/>
                  </a:cubicBezTo>
                  <a:cubicBezTo>
                    <a:pt x="6111" y="1651"/>
                    <a:pt x="6105" y="1652"/>
                    <a:pt x="6099" y="1652"/>
                  </a:cubicBezTo>
                  <a:cubicBezTo>
                    <a:pt x="6004" y="1657"/>
                    <a:pt x="5933" y="1742"/>
                    <a:pt x="5938" y="1837"/>
                  </a:cubicBezTo>
                  <a:cubicBezTo>
                    <a:pt x="6064" y="3327"/>
                    <a:pt x="5413" y="15030"/>
                    <a:pt x="5343" y="16212"/>
                  </a:cubicBezTo>
                  <a:lnTo>
                    <a:pt x="4427" y="16722"/>
                  </a:lnTo>
                  <a:cubicBezTo>
                    <a:pt x="4533" y="14550"/>
                    <a:pt x="4983" y="4794"/>
                    <a:pt x="4372" y="4008"/>
                  </a:cubicBezTo>
                  <a:cubicBezTo>
                    <a:pt x="3746" y="3198"/>
                    <a:pt x="450" y="175"/>
                    <a:pt x="310" y="46"/>
                  </a:cubicBezTo>
                  <a:cubicBezTo>
                    <a:pt x="277" y="15"/>
                    <a:pt x="235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51;p59">
              <a:extLst>
                <a:ext uri="{FF2B5EF4-FFF2-40B4-BE49-F238E27FC236}">
                  <a16:creationId xmlns:a16="http://schemas.microsoft.com/office/drawing/2014/main" id="{7F0F55B7-48B4-44AE-A2B3-EBF3B4B6FEEA}"/>
                </a:ext>
              </a:extLst>
            </p:cNvPr>
            <p:cNvSpPr/>
            <p:nvPr/>
          </p:nvSpPr>
          <p:spPr>
            <a:xfrm>
              <a:off x="4478411" y="1582094"/>
              <a:ext cx="162956" cy="39675"/>
            </a:xfrm>
            <a:custGeom>
              <a:avLst/>
              <a:gdLst/>
              <a:ahLst/>
              <a:cxnLst/>
              <a:rect l="l" t="t" r="r" b="b"/>
              <a:pathLst>
                <a:path w="8157" h="1986" extrusionOk="0">
                  <a:moveTo>
                    <a:pt x="4223" y="1"/>
                  </a:moveTo>
                  <a:cubicBezTo>
                    <a:pt x="1885" y="1"/>
                    <a:pt x="102" y="1604"/>
                    <a:pt x="76" y="1630"/>
                  </a:cubicBezTo>
                  <a:cubicBezTo>
                    <a:pt x="5" y="1695"/>
                    <a:pt x="1" y="1805"/>
                    <a:pt x="65" y="1875"/>
                  </a:cubicBezTo>
                  <a:cubicBezTo>
                    <a:pt x="100" y="1912"/>
                    <a:pt x="147" y="1931"/>
                    <a:pt x="194" y="1931"/>
                  </a:cubicBezTo>
                  <a:cubicBezTo>
                    <a:pt x="236" y="1931"/>
                    <a:pt x="278" y="1916"/>
                    <a:pt x="310" y="1886"/>
                  </a:cubicBezTo>
                  <a:cubicBezTo>
                    <a:pt x="413" y="1790"/>
                    <a:pt x="2041" y="328"/>
                    <a:pt x="4190" y="328"/>
                  </a:cubicBezTo>
                  <a:cubicBezTo>
                    <a:pt x="5314" y="328"/>
                    <a:pt x="6580" y="728"/>
                    <a:pt x="7845" y="1935"/>
                  </a:cubicBezTo>
                  <a:cubicBezTo>
                    <a:pt x="7881" y="1970"/>
                    <a:pt x="7926" y="1985"/>
                    <a:pt x="7965" y="1985"/>
                  </a:cubicBezTo>
                  <a:cubicBezTo>
                    <a:pt x="8011" y="1985"/>
                    <a:pt x="8055" y="1965"/>
                    <a:pt x="8091" y="1930"/>
                  </a:cubicBezTo>
                  <a:cubicBezTo>
                    <a:pt x="8156" y="1861"/>
                    <a:pt x="8156" y="1750"/>
                    <a:pt x="8085" y="1685"/>
                  </a:cubicBezTo>
                  <a:cubicBezTo>
                    <a:pt x="6760" y="420"/>
                    <a:pt x="541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" name="Imagen 66">
            <a:extLst>
              <a:ext uri="{FF2B5EF4-FFF2-40B4-BE49-F238E27FC236}">
                <a16:creationId xmlns:a16="http://schemas.microsoft.com/office/drawing/2014/main" id="{99C64406-C31C-4439-91D1-DA02CD00E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379" y="1237955"/>
            <a:ext cx="6393777" cy="362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907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38"/>
          <p:cNvGrpSpPr/>
          <p:nvPr/>
        </p:nvGrpSpPr>
        <p:grpSpPr>
          <a:xfrm>
            <a:off x="4878806" y="1388799"/>
            <a:ext cx="5044388" cy="2736450"/>
            <a:chOff x="4978025" y="1875425"/>
            <a:chExt cx="5044388" cy="2736450"/>
          </a:xfrm>
        </p:grpSpPr>
        <p:grpSp>
          <p:nvGrpSpPr>
            <p:cNvPr id="609" name="Google Shape;609;p38"/>
            <p:cNvGrpSpPr/>
            <p:nvPr/>
          </p:nvGrpSpPr>
          <p:grpSpPr>
            <a:xfrm>
              <a:off x="4978025" y="1875425"/>
              <a:ext cx="5044388" cy="2736450"/>
              <a:chOff x="4978025" y="1875425"/>
              <a:chExt cx="5044388" cy="2736450"/>
            </a:xfrm>
          </p:grpSpPr>
          <p:sp>
            <p:nvSpPr>
              <p:cNvPr id="610" name="Google Shape;610;p38"/>
              <p:cNvSpPr/>
              <p:nvPr/>
            </p:nvSpPr>
            <p:spPr>
              <a:xfrm>
                <a:off x="5303275" y="1875425"/>
                <a:ext cx="4640400" cy="2393700"/>
              </a:xfrm>
              <a:prstGeom prst="roundRect">
                <a:avLst>
                  <a:gd name="adj" fmla="val 862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8"/>
              <p:cNvSpPr/>
              <p:nvPr/>
            </p:nvSpPr>
            <p:spPr>
              <a:xfrm>
                <a:off x="5501000" y="2039275"/>
                <a:ext cx="855900" cy="1428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" name="Google Shape;612;p38"/>
              <p:cNvGrpSpPr/>
              <p:nvPr/>
            </p:nvGrpSpPr>
            <p:grpSpPr>
              <a:xfrm>
                <a:off x="6545404" y="2039275"/>
                <a:ext cx="902171" cy="2232975"/>
                <a:chOff x="6545404" y="2039275"/>
                <a:chExt cx="902171" cy="2232975"/>
              </a:xfrm>
            </p:grpSpPr>
            <p:sp>
              <p:nvSpPr>
                <p:cNvPr id="613" name="Google Shape;613;p38"/>
                <p:cNvSpPr/>
                <p:nvPr/>
              </p:nvSpPr>
              <p:spPr>
                <a:xfrm>
                  <a:off x="6547575" y="2039275"/>
                  <a:ext cx="900000" cy="22329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8"/>
                <p:cNvSpPr/>
                <p:nvPr/>
              </p:nvSpPr>
              <p:spPr>
                <a:xfrm flipH="1">
                  <a:off x="6545404" y="4026500"/>
                  <a:ext cx="899996" cy="2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7" h="69372" extrusionOk="0">
                      <a:moveTo>
                        <a:pt x="1" y="0"/>
                      </a:moveTo>
                      <a:lnTo>
                        <a:pt x="1" y="69372"/>
                      </a:lnTo>
                      <a:lnTo>
                        <a:pt x="10097" y="69372"/>
                      </a:lnTo>
                      <a:lnTo>
                        <a:pt x="1009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15" name="Google Shape;615;p38"/>
              <p:cNvSpPr/>
              <p:nvPr/>
            </p:nvSpPr>
            <p:spPr>
              <a:xfrm flipH="1">
                <a:off x="5486269" y="3723410"/>
                <a:ext cx="885369" cy="885193"/>
              </a:xfrm>
              <a:custGeom>
                <a:avLst/>
                <a:gdLst/>
                <a:ahLst/>
                <a:cxnLst/>
                <a:rect l="l" t="t" r="r" b="b"/>
                <a:pathLst>
                  <a:path w="30238" h="30232" extrusionOk="0">
                    <a:moveTo>
                      <a:pt x="15121" y="1"/>
                    </a:moveTo>
                    <a:cubicBezTo>
                      <a:pt x="6772" y="1"/>
                      <a:pt x="1" y="6766"/>
                      <a:pt x="1" y="15115"/>
                    </a:cubicBezTo>
                    <a:cubicBezTo>
                      <a:pt x="1" y="23466"/>
                      <a:pt x="6772" y="30231"/>
                      <a:pt x="15121" y="30231"/>
                    </a:cubicBezTo>
                    <a:cubicBezTo>
                      <a:pt x="23467" y="30231"/>
                      <a:pt x="30237" y="23466"/>
                      <a:pt x="30237" y="15115"/>
                    </a:cubicBezTo>
                    <a:cubicBezTo>
                      <a:pt x="30237" y="6766"/>
                      <a:pt x="23467" y="1"/>
                      <a:pt x="15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8"/>
              <p:cNvSpPr/>
              <p:nvPr/>
            </p:nvSpPr>
            <p:spPr>
              <a:xfrm>
                <a:off x="7689578" y="2039275"/>
                <a:ext cx="855900" cy="6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8"/>
              <p:cNvSpPr/>
              <p:nvPr/>
            </p:nvSpPr>
            <p:spPr>
              <a:xfrm>
                <a:off x="5691353" y="3928477"/>
                <a:ext cx="475200" cy="474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8"/>
              <p:cNvSpPr/>
              <p:nvPr/>
            </p:nvSpPr>
            <p:spPr>
              <a:xfrm>
                <a:off x="8787478" y="2039275"/>
                <a:ext cx="855900" cy="6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8"/>
              <p:cNvSpPr/>
              <p:nvPr/>
            </p:nvSpPr>
            <p:spPr>
              <a:xfrm>
                <a:off x="6657425" y="2103813"/>
                <a:ext cx="300900" cy="21039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8"/>
              <p:cNvSpPr/>
              <p:nvPr/>
            </p:nvSpPr>
            <p:spPr>
              <a:xfrm>
                <a:off x="7034661" y="2103813"/>
                <a:ext cx="300900" cy="21039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8"/>
              <p:cNvSpPr/>
              <p:nvPr/>
            </p:nvSpPr>
            <p:spPr>
              <a:xfrm flipH="1">
                <a:off x="8840457" y="3723410"/>
                <a:ext cx="885369" cy="885193"/>
              </a:xfrm>
              <a:custGeom>
                <a:avLst/>
                <a:gdLst/>
                <a:ahLst/>
                <a:cxnLst/>
                <a:rect l="l" t="t" r="r" b="b"/>
                <a:pathLst>
                  <a:path w="30238" h="30232" extrusionOk="0">
                    <a:moveTo>
                      <a:pt x="15121" y="1"/>
                    </a:moveTo>
                    <a:cubicBezTo>
                      <a:pt x="6772" y="1"/>
                      <a:pt x="1" y="6766"/>
                      <a:pt x="1" y="15115"/>
                    </a:cubicBezTo>
                    <a:cubicBezTo>
                      <a:pt x="1" y="23466"/>
                      <a:pt x="6772" y="30231"/>
                      <a:pt x="15121" y="30231"/>
                    </a:cubicBezTo>
                    <a:cubicBezTo>
                      <a:pt x="23467" y="30231"/>
                      <a:pt x="30237" y="23466"/>
                      <a:pt x="30237" y="15115"/>
                    </a:cubicBezTo>
                    <a:cubicBezTo>
                      <a:pt x="30237" y="6766"/>
                      <a:pt x="23467" y="1"/>
                      <a:pt x="15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8"/>
              <p:cNvSpPr/>
              <p:nvPr/>
            </p:nvSpPr>
            <p:spPr>
              <a:xfrm>
                <a:off x="9045541" y="3928477"/>
                <a:ext cx="475200" cy="474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8"/>
              <p:cNvSpPr/>
              <p:nvPr/>
            </p:nvSpPr>
            <p:spPr>
              <a:xfrm>
                <a:off x="5224538" y="3581727"/>
                <a:ext cx="300900" cy="2793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rgbClr val="2012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8"/>
              <p:cNvSpPr/>
              <p:nvPr/>
            </p:nvSpPr>
            <p:spPr>
              <a:xfrm>
                <a:off x="9721513" y="3581727"/>
                <a:ext cx="300900" cy="2793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8"/>
              <p:cNvSpPr/>
              <p:nvPr/>
            </p:nvSpPr>
            <p:spPr>
              <a:xfrm>
                <a:off x="5178225" y="2189350"/>
                <a:ext cx="241650" cy="517800"/>
              </a:xfrm>
              <a:custGeom>
                <a:avLst/>
                <a:gdLst/>
                <a:ahLst/>
                <a:cxnLst/>
                <a:rect l="l" t="t" r="r" b="b"/>
                <a:pathLst>
                  <a:path w="9666" h="20712" extrusionOk="0">
                    <a:moveTo>
                      <a:pt x="9666" y="0"/>
                    </a:moveTo>
                    <a:lnTo>
                      <a:pt x="0" y="0"/>
                    </a:lnTo>
                    <a:lnTo>
                      <a:pt x="0" y="2071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cxnSp>
            <p:nvCxnSpPr>
              <p:cNvPr id="626" name="Google Shape;626;p38"/>
              <p:cNvCxnSpPr/>
              <p:nvPr/>
            </p:nvCxnSpPr>
            <p:spPr>
              <a:xfrm>
                <a:off x="4978025" y="4608575"/>
                <a:ext cx="4964700" cy="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27" name="Google Shape;627;p38"/>
            <p:cNvSpPr/>
            <p:nvPr/>
          </p:nvSpPr>
          <p:spPr>
            <a:xfrm>
              <a:off x="8787175" y="2858275"/>
              <a:ext cx="864000" cy="77700"/>
            </a:xfrm>
            <a:prstGeom prst="roundRect">
              <a:avLst>
                <a:gd name="adj" fmla="val 26801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8787175" y="2977825"/>
              <a:ext cx="864000" cy="77700"/>
            </a:xfrm>
            <a:prstGeom prst="roundRect">
              <a:avLst>
                <a:gd name="adj" fmla="val 28893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8787175" y="3097375"/>
              <a:ext cx="864000" cy="77700"/>
            </a:xfrm>
            <a:prstGeom prst="roundRect">
              <a:avLst>
                <a:gd name="adj" fmla="val 29955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38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8"/>
          <p:cNvSpPr txBox="1">
            <a:spLocks noGrp="1"/>
          </p:cNvSpPr>
          <p:nvPr>
            <p:ph type="subTitle" idx="4294967295"/>
          </p:nvPr>
        </p:nvSpPr>
        <p:spPr>
          <a:xfrm flipH="1">
            <a:off x="685106" y="1171081"/>
            <a:ext cx="3586800" cy="3073209"/>
          </a:xfrm>
          <a:prstGeom prst="rect">
            <a:avLst/>
          </a:prstGeom>
        </p:spPr>
        <p:txBody>
          <a:bodyPr spcFirstLastPara="1" wrap="square" lIns="91425" tIns="274300" rIns="91425" bIns="0" anchor="ctr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s-SV" sz="2000" dirty="0"/>
              <a:t>Ciudades</a:t>
            </a:r>
          </a:p>
          <a:p>
            <a:pPr indent="-330200">
              <a:lnSpc>
                <a:spcPct val="100000"/>
              </a:lnSpc>
              <a:buClr>
                <a:schemeClr val="accent1"/>
              </a:buClr>
              <a:buSzPts val="1600"/>
            </a:pPr>
            <a:r>
              <a:rPr lang="es-SV" sz="2000" dirty="0"/>
              <a:t>Aeropuertos</a:t>
            </a:r>
            <a:endParaRPr sz="2000" dirty="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s-SV" sz="2000" dirty="0"/>
              <a:t>Medios de transporte</a:t>
            </a:r>
          </a:p>
          <a:p>
            <a:pPr indent="-330200">
              <a:lnSpc>
                <a:spcPct val="100000"/>
              </a:lnSpc>
              <a:buClr>
                <a:schemeClr val="accent1"/>
              </a:buClr>
              <a:buSzPts val="1600"/>
            </a:pPr>
            <a:r>
              <a:rPr lang="es-SV" sz="2000" dirty="0"/>
              <a:t>Centros comerciales</a:t>
            </a:r>
          </a:p>
          <a:p>
            <a:pPr indent="-330200">
              <a:lnSpc>
                <a:spcPct val="100000"/>
              </a:lnSpc>
              <a:buClr>
                <a:schemeClr val="accent1"/>
              </a:buClr>
              <a:buSzPts val="1600"/>
            </a:pPr>
            <a:r>
              <a:rPr lang="es-SV" sz="2000" dirty="0"/>
              <a:t>Dispositivos móviles</a:t>
            </a: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endParaRPr lang="es-SV" sz="2000" dirty="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endParaRPr sz="2000" dirty="0"/>
          </a:p>
        </p:txBody>
      </p:sp>
      <p:grpSp>
        <p:nvGrpSpPr>
          <p:cNvPr id="633" name="Google Shape;633;p38"/>
          <p:cNvGrpSpPr/>
          <p:nvPr/>
        </p:nvGrpSpPr>
        <p:grpSpPr>
          <a:xfrm>
            <a:off x="7387563" y="2350691"/>
            <a:ext cx="603678" cy="1768120"/>
            <a:chOff x="7074026" y="2837476"/>
            <a:chExt cx="603678" cy="1768120"/>
          </a:xfrm>
        </p:grpSpPr>
        <p:sp>
          <p:nvSpPr>
            <p:cNvPr id="634" name="Google Shape;634;p38"/>
            <p:cNvSpPr/>
            <p:nvPr/>
          </p:nvSpPr>
          <p:spPr>
            <a:xfrm>
              <a:off x="7074026" y="3152610"/>
              <a:ext cx="157581" cy="168768"/>
            </a:xfrm>
            <a:custGeom>
              <a:avLst/>
              <a:gdLst/>
              <a:ahLst/>
              <a:cxnLst/>
              <a:rect l="l" t="t" r="r" b="b"/>
              <a:pathLst>
                <a:path w="13298" h="14242" extrusionOk="0">
                  <a:moveTo>
                    <a:pt x="5973" y="0"/>
                  </a:moveTo>
                  <a:cubicBezTo>
                    <a:pt x="5437" y="0"/>
                    <a:pt x="4799" y="102"/>
                    <a:pt x="4263" y="307"/>
                  </a:cubicBezTo>
                  <a:cubicBezTo>
                    <a:pt x="1277" y="1583"/>
                    <a:pt x="1" y="5641"/>
                    <a:pt x="1277" y="9367"/>
                  </a:cubicBezTo>
                  <a:cubicBezTo>
                    <a:pt x="2349" y="12328"/>
                    <a:pt x="4901" y="14242"/>
                    <a:pt x="7351" y="14242"/>
                  </a:cubicBezTo>
                  <a:cubicBezTo>
                    <a:pt x="7887" y="14242"/>
                    <a:pt x="8525" y="14140"/>
                    <a:pt x="9061" y="13936"/>
                  </a:cubicBezTo>
                  <a:cubicBezTo>
                    <a:pt x="12022" y="12762"/>
                    <a:pt x="13298" y="8729"/>
                    <a:pt x="12022" y="5003"/>
                  </a:cubicBezTo>
                  <a:cubicBezTo>
                    <a:pt x="10848" y="1915"/>
                    <a:pt x="8423" y="0"/>
                    <a:pt x="5973" y="0"/>
                  </a:cubicBez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7518915" y="3152610"/>
              <a:ext cx="158790" cy="168768"/>
            </a:xfrm>
            <a:custGeom>
              <a:avLst/>
              <a:gdLst/>
              <a:ahLst/>
              <a:cxnLst/>
              <a:rect l="l" t="t" r="r" b="b"/>
              <a:pathLst>
                <a:path w="13400" h="14242" extrusionOk="0">
                  <a:moveTo>
                    <a:pt x="7351" y="0"/>
                  </a:moveTo>
                  <a:cubicBezTo>
                    <a:pt x="4901" y="0"/>
                    <a:pt x="2450" y="1915"/>
                    <a:pt x="1378" y="5003"/>
                  </a:cubicBezTo>
                  <a:cubicBezTo>
                    <a:pt x="0" y="8729"/>
                    <a:pt x="1378" y="12762"/>
                    <a:pt x="4263" y="13936"/>
                  </a:cubicBezTo>
                  <a:cubicBezTo>
                    <a:pt x="4901" y="14140"/>
                    <a:pt x="5437" y="14242"/>
                    <a:pt x="6075" y="14242"/>
                  </a:cubicBezTo>
                  <a:cubicBezTo>
                    <a:pt x="8525" y="14242"/>
                    <a:pt x="10949" y="12328"/>
                    <a:pt x="12021" y="9367"/>
                  </a:cubicBezTo>
                  <a:cubicBezTo>
                    <a:pt x="13400" y="5641"/>
                    <a:pt x="12021" y="1583"/>
                    <a:pt x="9163" y="307"/>
                  </a:cubicBezTo>
                  <a:cubicBezTo>
                    <a:pt x="8525" y="102"/>
                    <a:pt x="7989" y="0"/>
                    <a:pt x="7351" y="0"/>
                  </a:cubicBez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7226758" y="2837476"/>
              <a:ext cx="297316" cy="144878"/>
            </a:xfrm>
            <a:custGeom>
              <a:avLst/>
              <a:gdLst/>
              <a:ahLst/>
              <a:cxnLst/>
              <a:rect l="l" t="t" r="r" b="b"/>
              <a:pathLst>
                <a:path w="25090" h="12226" extrusionOk="0">
                  <a:moveTo>
                    <a:pt x="17330" y="0"/>
                  </a:moveTo>
                  <a:cubicBezTo>
                    <a:pt x="13272" y="0"/>
                    <a:pt x="9444" y="638"/>
                    <a:pt x="5947" y="1812"/>
                  </a:cubicBezTo>
                  <a:cubicBezTo>
                    <a:pt x="4237" y="2450"/>
                    <a:pt x="1915" y="3522"/>
                    <a:pt x="741" y="5641"/>
                  </a:cubicBezTo>
                  <a:cubicBezTo>
                    <a:pt x="103" y="6815"/>
                    <a:pt x="1" y="8627"/>
                    <a:pt x="511" y="10209"/>
                  </a:cubicBezTo>
                  <a:cubicBezTo>
                    <a:pt x="945" y="11179"/>
                    <a:pt x="1583" y="11919"/>
                    <a:pt x="2323" y="12225"/>
                  </a:cubicBezTo>
                  <a:lnTo>
                    <a:pt x="2553" y="11715"/>
                  </a:lnTo>
                  <a:cubicBezTo>
                    <a:pt x="2017" y="11383"/>
                    <a:pt x="1481" y="10847"/>
                    <a:pt x="1149" y="9903"/>
                  </a:cubicBezTo>
                  <a:cubicBezTo>
                    <a:pt x="639" y="8627"/>
                    <a:pt x="741" y="6917"/>
                    <a:pt x="1277" y="5972"/>
                  </a:cubicBezTo>
                  <a:cubicBezTo>
                    <a:pt x="2323" y="4058"/>
                    <a:pt x="4569" y="3088"/>
                    <a:pt x="6151" y="2450"/>
                  </a:cubicBezTo>
                  <a:cubicBezTo>
                    <a:pt x="9571" y="1276"/>
                    <a:pt x="13272" y="638"/>
                    <a:pt x="17330" y="638"/>
                  </a:cubicBezTo>
                  <a:lnTo>
                    <a:pt x="18275" y="638"/>
                  </a:lnTo>
                  <a:cubicBezTo>
                    <a:pt x="19653" y="638"/>
                    <a:pt x="21057" y="740"/>
                    <a:pt x="22103" y="1506"/>
                  </a:cubicBezTo>
                  <a:cubicBezTo>
                    <a:pt x="23813" y="2552"/>
                    <a:pt x="24451" y="4696"/>
                    <a:pt x="24349" y="6279"/>
                  </a:cubicBezTo>
                  <a:cubicBezTo>
                    <a:pt x="24349" y="8295"/>
                    <a:pt x="23481" y="10005"/>
                    <a:pt x="22741" y="11281"/>
                  </a:cubicBezTo>
                  <a:lnTo>
                    <a:pt x="23277" y="11587"/>
                  </a:lnTo>
                  <a:cubicBezTo>
                    <a:pt x="24119" y="10311"/>
                    <a:pt x="24987" y="8525"/>
                    <a:pt x="24987" y="6381"/>
                  </a:cubicBezTo>
                  <a:cubicBezTo>
                    <a:pt x="25089" y="4467"/>
                    <a:pt x="24451" y="2144"/>
                    <a:pt x="22537" y="970"/>
                  </a:cubicBezTo>
                  <a:cubicBezTo>
                    <a:pt x="21261" y="102"/>
                    <a:pt x="19780" y="0"/>
                    <a:pt x="1837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7442092" y="2837476"/>
              <a:ext cx="39022" cy="122197"/>
            </a:xfrm>
            <a:custGeom>
              <a:avLst/>
              <a:gdLst/>
              <a:ahLst/>
              <a:cxnLst/>
              <a:rect l="l" t="t" r="r" b="b"/>
              <a:pathLst>
                <a:path w="3293" h="10312" extrusionOk="0">
                  <a:moveTo>
                    <a:pt x="332" y="0"/>
                  </a:moveTo>
                  <a:lnTo>
                    <a:pt x="1" y="536"/>
                  </a:lnTo>
                  <a:cubicBezTo>
                    <a:pt x="205" y="740"/>
                    <a:pt x="843" y="1914"/>
                    <a:pt x="1379" y="2884"/>
                  </a:cubicBezTo>
                  <a:cubicBezTo>
                    <a:pt x="2655" y="5538"/>
                    <a:pt x="2553" y="7886"/>
                    <a:pt x="1175" y="10005"/>
                  </a:cubicBezTo>
                  <a:lnTo>
                    <a:pt x="1711" y="10311"/>
                  </a:lnTo>
                  <a:cubicBezTo>
                    <a:pt x="3293" y="8091"/>
                    <a:pt x="3293" y="5538"/>
                    <a:pt x="1915" y="2552"/>
                  </a:cubicBezTo>
                  <a:cubicBezTo>
                    <a:pt x="1813" y="2246"/>
                    <a:pt x="843" y="332"/>
                    <a:pt x="332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7263054" y="2871651"/>
              <a:ext cx="37813" cy="89527"/>
            </a:xfrm>
            <a:custGeom>
              <a:avLst/>
              <a:gdLst/>
              <a:ahLst/>
              <a:cxnLst/>
              <a:rect l="l" t="t" r="r" b="b"/>
              <a:pathLst>
                <a:path w="3191" h="7555" extrusionOk="0">
                  <a:moveTo>
                    <a:pt x="766" y="0"/>
                  </a:moveTo>
                  <a:cubicBezTo>
                    <a:pt x="128" y="1276"/>
                    <a:pt x="0" y="3088"/>
                    <a:pt x="536" y="4773"/>
                  </a:cubicBezTo>
                  <a:cubicBezTo>
                    <a:pt x="1072" y="6049"/>
                    <a:pt x="1812" y="7121"/>
                    <a:pt x="2884" y="7555"/>
                  </a:cubicBezTo>
                  <a:lnTo>
                    <a:pt x="3191" y="7019"/>
                  </a:lnTo>
                  <a:cubicBezTo>
                    <a:pt x="2348" y="6585"/>
                    <a:pt x="1608" y="5743"/>
                    <a:pt x="1174" y="4569"/>
                  </a:cubicBezTo>
                  <a:cubicBezTo>
                    <a:pt x="638" y="3088"/>
                    <a:pt x="766" y="1480"/>
                    <a:pt x="1276" y="204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7315975" y="2855310"/>
              <a:ext cx="37813" cy="95582"/>
            </a:xfrm>
            <a:custGeom>
              <a:avLst/>
              <a:gdLst/>
              <a:ahLst/>
              <a:cxnLst/>
              <a:rect l="l" t="t" r="r" b="b"/>
              <a:pathLst>
                <a:path w="3191" h="8066" extrusionOk="0">
                  <a:moveTo>
                    <a:pt x="868" y="1"/>
                  </a:moveTo>
                  <a:cubicBezTo>
                    <a:pt x="1" y="2757"/>
                    <a:pt x="766" y="5948"/>
                    <a:pt x="2681" y="8066"/>
                  </a:cubicBezTo>
                  <a:lnTo>
                    <a:pt x="3191" y="7658"/>
                  </a:lnTo>
                  <a:cubicBezTo>
                    <a:pt x="1404" y="5616"/>
                    <a:pt x="639" y="2757"/>
                    <a:pt x="1404" y="205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7371622" y="2847749"/>
              <a:ext cx="16353" cy="100725"/>
            </a:xfrm>
            <a:custGeom>
              <a:avLst/>
              <a:gdLst/>
              <a:ahLst/>
              <a:cxnLst/>
              <a:rect l="l" t="t" r="r" b="b"/>
              <a:pathLst>
                <a:path w="1380" h="8500" extrusionOk="0">
                  <a:moveTo>
                    <a:pt x="639" y="1"/>
                  </a:moveTo>
                  <a:lnTo>
                    <a:pt x="1" y="103"/>
                  </a:lnTo>
                  <a:cubicBezTo>
                    <a:pt x="639" y="2859"/>
                    <a:pt x="639" y="5743"/>
                    <a:pt x="103" y="8398"/>
                  </a:cubicBezTo>
                  <a:lnTo>
                    <a:pt x="741" y="8500"/>
                  </a:lnTo>
                  <a:cubicBezTo>
                    <a:pt x="1379" y="5743"/>
                    <a:pt x="1277" y="2757"/>
                    <a:pt x="63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7302372" y="3267234"/>
              <a:ext cx="149713" cy="294887"/>
            </a:xfrm>
            <a:custGeom>
              <a:avLst/>
              <a:gdLst/>
              <a:ahLst/>
              <a:cxnLst/>
              <a:rect l="l" t="t" r="r" b="b"/>
              <a:pathLst>
                <a:path w="12634" h="24885" extrusionOk="0">
                  <a:moveTo>
                    <a:pt x="0" y="0"/>
                  </a:moveTo>
                  <a:lnTo>
                    <a:pt x="0" y="24885"/>
                  </a:lnTo>
                  <a:lnTo>
                    <a:pt x="12634" y="24885"/>
                  </a:lnTo>
                  <a:lnTo>
                    <a:pt x="12634" y="0"/>
                  </a:ln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7159925" y="2932132"/>
              <a:ext cx="434611" cy="479984"/>
            </a:xfrm>
            <a:custGeom>
              <a:avLst/>
              <a:gdLst/>
              <a:ahLst/>
              <a:cxnLst/>
              <a:rect l="l" t="t" r="r" b="b"/>
              <a:pathLst>
                <a:path w="36676" h="40505" extrusionOk="0">
                  <a:moveTo>
                    <a:pt x="18402" y="1"/>
                  </a:moveTo>
                  <a:cubicBezTo>
                    <a:pt x="8193" y="1"/>
                    <a:pt x="0" y="8066"/>
                    <a:pt x="0" y="18070"/>
                  </a:cubicBezTo>
                  <a:cubicBezTo>
                    <a:pt x="0" y="33282"/>
                    <a:pt x="8193" y="40505"/>
                    <a:pt x="18402" y="40505"/>
                  </a:cubicBezTo>
                  <a:cubicBezTo>
                    <a:pt x="28483" y="40505"/>
                    <a:pt x="36676" y="34022"/>
                    <a:pt x="36676" y="18070"/>
                  </a:cubicBezTo>
                  <a:cubicBezTo>
                    <a:pt x="36676" y="8066"/>
                    <a:pt x="28483" y="1"/>
                    <a:pt x="18402" y="1"/>
                  </a:cubicBez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7105784" y="3210675"/>
              <a:ext cx="49012" cy="51429"/>
            </a:xfrm>
            <a:custGeom>
              <a:avLst/>
              <a:gdLst/>
              <a:ahLst/>
              <a:cxnLst/>
              <a:rect l="l" t="t" r="r" b="b"/>
              <a:pathLst>
                <a:path w="4136" h="4340" extrusionOk="0">
                  <a:moveTo>
                    <a:pt x="1915" y="1"/>
                  </a:moveTo>
                  <a:lnTo>
                    <a:pt x="1915" y="1"/>
                  </a:lnTo>
                  <a:cubicBezTo>
                    <a:pt x="1379" y="103"/>
                    <a:pt x="945" y="307"/>
                    <a:pt x="511" y="741"/>
                  </a:cubicBezTo>
                  <a:cubicBezTo>
                    <a:pt x="205" y="1149"/>
                    <a:pt x="1" y="1685"/>
                    <a:pt x="1" y="2323"/>
                  </a:cubicBezTo>
                  <a:lnTo>
                    <a:pt x="307" y="2323"/>
                  </a:lnTo>
                  <a:cubicBezTo>
                    <a:pt x="307" y="1787"/>
                    <a:pt x="409" y="1277"/>
                    <a:pt x="843" y="945"/>
                  </a:cubicBezTo>
                  <a:cubicBezTo>
                    <a:pt x="1149" y="511"/>
                    <a:pt x="1481" y="409"/>
                    <a:pt x="1915" y="307"/>
                  </a:cubicBezTo>
                  <a:lnTo>
                    <a:pt x="1915" y="307"/>
                  </a:lnTo>
                  <a:cubicBezTo>
                    <a:pt x="2323" y="307"/>
                    <a:pt x="2757" y="511"/>
                    <a:pt x="2961" y="843"/>
                  </a:cubicBezTo>
                  <a:cubicBezTo>
                    <a:pt x="3293" y="1149"/>
                    <a:pt x="3497" y="1583"/>
                    <a:pt x="3599" y="2017"/>
                  </a:cubicBezTo>
                  <a:cubicBezTo>
                    <a:pt x="3293" y="2017"/>
                    <a:pt x="3063" y="2119"/>
                    <a:pt x="2859" y="2323"/>
                  </a:cubicBezTo>
                  <a:cubicBezTo>
                    <a:pt x="2553" y="2655"/>
                    <a:pt x="2425" y="3063"/>
                    <a:pt x="2425" y="3395"/>
                  </a:cubicBezTo>
                  <a:cubicBezTo>
                    <a:pt x="2553" y="3829"/>
                    <a:pt x="2757" y="4135"/>
                    <a:pt x="3191" y="4237"/>
                  </a:cubicBezTo>
                  <a:cubicBezTo>
                    <a:pt x="3293" y="4339"/>
                    <a:pt x="3497" y="4339"/>
                    <a:pt x="3599" y="4339"/>
                  </a:cubicBezTo>
                  <a:cubicBezTo>
                    <a:pt x="3829" y="4339"/>
                    <a:pt x="4033" y="4339"/>
                    <a:pt x="4135" y="4237"/>
                  </a:cubicBezTo>
                  <a:lnTo>
                    <a:pt x="3931" y="4033"/>
                  </a:lnTo>
                  <a:cubicBezTo>
                    <a:pt x="3931" y="4033"/>
                    <a:pt x="3701" y="4135"/>
                    <a:pt x="3599" y="4135"/>
                  </a:cubicBezTo>
                  <a:cubicBezTo>
                    <a:pt x="3497" y="4135"/>
                    <a:pt x="3395" y="4033"/>
                    <a:pt x="3293" y="4033"/>
                  </a:cubicBezTo>
                  <a:cubicBezTo>
                    <a:pt x="3063" y="3931"/>
                    <a:pt x="2859" y="3599"/>
                    <a:pt x="2757" y="3395"/>
                  </a:cubicBezTo>
                  <a:cubicBezTo>
                    <a:pt x="2757" y="3063"/>
                    <a:pt x="2859" y="2757"/>
                    <a:pt x="3063" y="2553"/>
                  </a:cubicBezTo>
                  <a:cubicBezTo>
                    <a:pt x="3191" y="2425"/>
                    <a:pt x="3395" y="2323"/>
                    <a:pt x="3599" y="2323"/>
                  </a:cubicBezTo>
                  <a:lnTo>
                    <a:pt x="3701" y="2323"/>
                  </a:lnTo>
                  <a:lnTo>
                    <a:pt x="3931" y="2323"/>
                  </a:lnTo>
                  <a:lnTo>
                    <a:pt x="3931" y="2221"/>
                  </a:lnTo>
                  <a:cubicBezTo>
                    <a:pt x="3931" y="1583"/>
                    <a:pt x="3701" y="1047"/>
                    <a:pt x="3293" y="639"/>
                  </a:cubicBezTo>
                  <a:cubicBezTo>
                    <a:pt x="2859" y="205"/>
                    <a:pt x="2425" y="1"/>
                    <a:pt x="1915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7597242" y="3210675"/>
              <a:ext cx="49012" cy="51429"/>
            </a:xfrm>
            <a:custGeom>
              <a:avLst/>
              <a:gdLst/>
              <a:ahLst/>
              <a:cxnLst/>
              <a:rect l="l" t="t" r="r" b="b"/>
              <a:pathLst>
                <a:path w="4136" h="4340" extrusionOk="0">
                  <a:moveTo>
                    <a:pt x="2221" y="1"/>
                  </a:moveTo>
                  <a:cubicBezTo>
                    <a:pt x="1787" y="1"/>
                    <a:pt x="1277" y="205"/>
                    <a:pt x="945" y="639"/>
                  </a:cubicBezTo>
                  <a:cubicBezTo>
                    <a:pt x="511" y="1047"/>
                    <a:pt x="205" y="1583"/>
                    <a:pt x="205" y="2221"/>
                  </a:cubicBezTo>
                  <a:lnTo>
                    <a:pt x="307" y="2323"/>
                  </a:lnTo>
                  <a:lnTo>
                    <a:pt x="409" y="2323"/>
                  </a:lnTo>
                  <a:lnTo>
                    <a:pt x="511" y="2323"/>
                  </a:lnTo>
                  <a:cubicBezTo>
                    <a:pt x="741" y="2323"/>
                    <a:pt x="945" y="2425"/>
                    <a:pt x="1047" y="2553"/>
                  </a:cubicBezTo>
                  <a:cubicBezTo>
                    <a:pt x="1277" y="2757"/>
                    <a:pt x="1379" y="3063"/>
                    <a:pt x="1379" y="3395"/>
                  </a:cubicBezTo>
                  <a:cubicBezTo>
                    <a:pt x="1277" y="3599"/>
                    <a:pt x="1047" y="3931"/>
                    <a:pt x="843" y="4033"/>
                  </a:cubicBezTo>
                  <a:cubicBezTo>
                    <a:pt x="741" y="4033"/>
                    <a:pt x="639" y="4135"/>
                    <a:pt x="511" y="4135"/>
                  </a:cubicBezTo>
                  <a:cubicBezTo>
                    <a:pt x="409" y="4135"/>
                    <a:pt x="307" y="4033"/>
                    <a:pt x="205" y="4033"/>
                  </a:cubicBezTo>
                  <a:lnTo>
                    <a:pt x="1" y="4237"/>
                  </a:lnTo>
                  <a:cubicBezTo>
                    <a:pt x="205" y="4339"/>
                    <a:pt x="307" y="4339"/>
                    <a:pt x="511" y="4339"/>
                  </a:cubicBezTo>
                  <a:cubicBezTo>
                    <a:pt x="639" y="4339"/>
                    <a:pt x="843" y="4339"/>
                    <a:pt x="945" y="4237"/>
                  </a:cubicBezTo>
                  <a:cubicBezTo>
                    <a:pt x="1379" y="4135"/>
                    <a:pt x="1583" y="3829"/>
                    <a:pt x="1685" y="3395"/>
                  </a:cubicBezTo>
                  <a:cubicBezTo>
                    <a:pt x="1685" y="3063"/>
                    <a:pt x="1583" y="2655"/>
                    <a:pt x="1277" y="2323"/>
                  </a:cubicBezTo>
                  <a:cubicBezTo>
                    <a:pt x="1047" y="2119"/>
                    <a:pt x="843" y="2017"/>
                    <a:pt x="639" y="2017"/>
                  </a:cubicBezTo>
                  <a:cubicBezTo>
                    <a:pt x="639" y="1583"/>
                    <a:pt x="843" y="1149"/>
                    <a:pt x="1149" y="843"/>
                  </a:cubicBezTo>
                  <a:cubicBezTo>
                    <a:pt x="1481" y="511"/>
                    <a:pt x="1787" y="307"/>
                    <a:pt x="2221" y="307"/>
                  </a:cubicBezTo>
                  <a:lnTo>
                    <a:pt x="2221" y="307"/>
                  </a:lnTo>
                  <a:cubicBezTo>
                    <a:pt x="2655" y="409"/>
                    <a:pt x="3063" y="511"/>
                    <a:pt x="3293" y="945"/>
                  </a:cubicBezTo>
                  <a:cubicBezTo>
                    <a:pt x="3701" y="1277"/>
                    <a:pt x="3829" y="1787"/>
                    <a:pt x="3829" y="2323"/>
                  </a:cubicBezTo>
                  <a:lnTo>
                    <a:pt x="4135" y="2323"/>
                  </a:lnTo>
                  <a:cubicBezTo>
                    <a:pt x="4135" y="1685"/>
                    <a:pt x="3931" y="1149"/>
                    <a:pt x="3599" y="741"/>
                  </a:cubicBezTo>
                  <a:cubicBezTo>
                    <a:pt x="3191" y="307"/>
                    <a:pt x="2757" y="103"/>
                    <a:pt x="222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7118178" y="3484074"/>
              <a:ext cx="528083" cy="660246"/>
            </a:xfrm>
            <a:custGeom>
              <a:avLst/>
              <a:gdLst/>
              <a:ahLst/>
              <a:cxnLst/>
              <a:rect l="l" t="t" r="r" b="b"/>
              <a:pathLst>
                <a:path w="44564" h="55717" extrusionOk="0">
                  <a:moveTo>
                    <a:pt x="1" y="16999"/>
                  </a:moveTo>
                  <a:cubicBezTo>
                    <a:pt x="1" y="7658"/>
                    <a:pt x="7556" y="1"/>
                    <a:pt x="16922" y="1"/>
                  </a:cubicBezTo>
                  <a:lnTo>
                    <a:pt x="27667" y="1"/>
                  </a:lnTo>
                  <a:cubicBezTo>
                    <a:pt x="32134" y="1"/>
                    <a:pt x="36473" y="1813"/>
                    <a:pt x="39663" y="5003"/>
                  </a:cubicBezTo>
                  <a:cubicBezTo>
                    <a:pt x="42853" y="8194"/>
                    <a:pt x="44563" y="12430"/>
                    <a:pt x="44563" y="16999"/>
                  </a:cubicBezTo>
                  <a:lnTo>
                    <a:pt x="44563" y="38693"/>
                  </a:lnTo>
                  <a:cubicBezTo>
                    <a:pt x="44563" y="48059"/>
                    <a:pt x="37009" y="55716"/>
                    <a:pt x="27667" y="55716"/>
                  </a:cubicBezTo>
                  <a:lnTo>
                    <a:pt x="16922" y="55716"/>
                  </a:lnTo>
                  <a:cubicBezTo>
                    <a:pt x="7556" y="55716"/>
                    <a:pt x="1" y="48059"/>
                    <a:pt x="1" y="38693"/>
                  </a:cubicBez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7241878" y="3065502"/>
              <a:ext cx="71693" cy="39330"/>
            </a:xfrm>
            <a:custGeom>
              <a:avLst/>
              <a:gdLst/>
              <a:ahLst/>
              <a:cxnLst/>
              <a:rect l="l" t="t" r="r" b="b"/>
              <a:pathLst>
                <a:path w="6050" h="3319" extrusionOk="0">
                  <a:moveTo>
                    <a:pt x="4569" y="1"/>
                  </a:moveTo>
                  <a:cubicBezTo>
                    <a:pt x="2655" y="1"/>
                    <a:pt x="843" y="1073"/>
                    <a:pt x="1" y="2885"/>
                  </a:cubicBezTo>
                  <a:lnTo>
                    <a:pt x="741" y="3319"/>
                  </a:lnTo>
                  <a:cubicBezTo>
                    <a:pt x="1481" y="1813"/>
                    <a:pt x="2961" y="869"/>
                    <a:pt x="4569" y="869"/>
                  </a:cubicBezTo>
                  <a:cubicBezTo>
                    <a:pt x="4875" y="869"/>
                    <a:pt x="5309" y="971"/>
                    <a:pt x="5743" y="1073"/>
                  </a:cubicBezTo>
                  <a:lnTo>
                    <a:pt x="6049" y="333"/>
                  </a:lnTo>
                  <a:cubicBezTo>
                    <a:pt x="5514" y="129"/>
                    <a:pt x="4978" y="1"/>
                    <a:pt x="456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7420621" y="3059459"/>
              <a:ext cx="84396" cy="51429"/>
            </a:xfrm>
            <a:custGeom>
              <a:avLst/>
              <a:gdLst/>
              <a:ahLst/>
              <a:cxnLst/>
              <a:rect l="l" t="t" r="r" b="b"/>
              <a:pathLst>
                <a:path w="7122" h="4340" extrusionOk="0">
                  <a:moveTo>
                    <a:pt x="2144" y="1"/>
                  </a:moveTo>
                  <a:cubicBezTo>
                    <a:pt x="1379" y="1"/>
                    <a:pt x="639" y="205"/>
                    <a:pt x="0" y="511"/>
                  </a:cubicBezTo>
                  <a:lnTo>
                    <a:pt x="332" y="1277"/>
                  </a:lnTo>
                  <a:cubicBezTo>
                    <a:pt x="970" y="945"/>
                    <a:pt x="1506" y="843"/>
                    <a:pt x="2144" y="843"/>
                  </a:cubicBezTo>
                  <a:cubicBezTo>
                    <a:pt x="2782" y="843"/>
                    <a:pt x="3420" y="1047"/>
                    <a:pt x="3931" y="1277"/>
                  </a:cubicBezTo>
                  <a:cubicBezTo>
                    <a:pt x="5105" y="1915"/>
                    <a:pt x="5973" y="2961"/>
                    <a:pt x="6279" y="4339"/>
                  </a:cubicBezTo>
                  <a:lnTo>
                    <a:pt x="7121" y="4135"/>
                  </a:lnTo>
                  <a:cubicBezTo>
                    <a:pt x="6713" y="2553"/>
                    <a:pt x="5641" y="1277"/>
                    <a:pt x="4365" y="511"/>
                  </a:cubicBezTo>
                  <a:cubicBezTo>
                    <a:pt x="3625" y="205"/>
                    <a:pt x="2884" y="1"/>
                    <a:pt x="214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7159925" y="3152610"/>
              <a:ext cx="60494" cy="69275"/>
            </a:xfrm>
            <a:custGeom>
              <a:avLst/>
              <a:gdLst/>
              <a:ahLst/>
              <a:cxnLst/>
              <a:rect l="l" t="t" r="r" b="b"/>
              <a:pathLst>
                <a:path w="5105" h="5846" extrusionOk="0">
                  <a:moveTo>
                    <a:pt x="408" y="0"/>
                  </a:moveTo>
                  <a:lnTo>
                    <a:pt x="0" y="205"/>
                  </a:lnTo>
                  <a:lnTo>
                    <a:pt x="4671" y="5845"/>
                  </a:lnTo>
                  <a:lnTo>
                    <a:pt x="5105" y="5641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7158705" y="3150193"/>
              <a:ext cx="62924" cy="74110"/>
            </a:xfrm>
            <a:custGeom>
              <a:avLst/>
              <a:gdLst/>
              <a:ahLst/>
              <a:cxnLst/>
              <a:rect l="l" t="t" r="r" b="b"/>
              <a:pathLst>
                <a:path w="5310" h="6254" extrusionOk="0">
                  <a:moveTo>
                    <a:pt x="511" y="306"/>
                  </a:moveTo>
                  <a:lnTo>
                    <a:pt x="4978" y="5845"/>
                  </a:lnTo>
                  <a:lnTo>
                    <a:pt x="4774" y="5947"/>
                  </a:lnTo>
                  <a:lnTo>
                    <a:pt x="307" y="511"/>
                  </a:lnTo>
                  <a:lnTo>
                    <a:pt x="511" y="306"/>
                  </a:lnTo>
                  <a:close/>
                  <a:moveTo>
                    <a:pt x="511" y="0"/>
                  </a:moveTo>
                  <a:lnTo>
                    <a:pt x="1" y="409"/>
                  </a:lnTo>
                  <a:lnTo>
                    <a:pt x="4774" y="6151"/>
                  </a:lnTo>
                  <a:lnTo>
                    <a:pt x="4774" y="6253"/>
                  </a:lnTo>
                  <a:lnTo>
                    <a:pt x="5310" y="5845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7535244" y="3152610"/>
              <a:ext cx="59286" cy="69275"/>
            </a:xfrm>
            <a:custGeom>
              <a:avLst/>
              <a:gdLst/>
              <a:ahLst/>
              <a:cxnLst/>
              <a:rect l="l" t="t" r="r" b="b"/>
              <a:pathLst>
                <a:path w="5003" h="5846" extrusionOk="0">
                  <a:moveTo>
                    <a:pt x="4697" y="0"/>
                  </a:moveTo>
                  <a:lnTo>
                    <a:pt x="0" y="5641"/>
                  </a:lnTo>
                  <a:lnTo>
                    <a:pt x="332" y="5845"/>
                  </a:lnTo>
                  <a:lnTo>
                    <a:pt x="5003" y="205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7532826" y="3150193"/>
              <a:ext cx="62912" cy="74110"/>
            </a:xfrm>
            <a:custGeom>
              <a:avLst/>
              <a:gdLst/>
              <a:ahLst/>
              <a:cxnLst/>
              <a:rect l="l" t="t" r="r" b="b"/>
              <a:pathLst>
                <a:path w="5309" h="6254" extrusionOk="0">
                  <a:moveTo>
                    <a:pt x="4901" y="306"/>
                  </a:moveTo>
                  <a:lnTo>
                    <a:pt x="5105" y="511"/>
                  </a:lnTo>
                  <a:lnTo>
                    <a:pt x="536" y="5947"/>
                  </a:lnTo>
                  <a:lnTo>
                    <a:pt x="332" y="5845"/>
                  </a:lnTo>
                  <a:lnTo>
                    <a:pt x="4901" y="306"/>
                  </a:lnTo>
                  <a:close/>
                  <a:moveTo>
                    <a:pt x="4901" y="0"/>
                  </a:moveTo>
                  <a:lnTo>
                    <a:pt x="0" y="5845"/>
                  </a:lnTo>
                  <a:lnTo>
                    <a:pt x="536" y="6253"/>
                  </a:lnTo>
                  <a:lnTo>
                    <a:pt x="5309" y="409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7335030" y="3153819"/>
              <a:ext cx="85604" cy="25110"/>
            </a:xfrm>
            <a:custGeom>
              <a:avLst/>
              <a:gdLst/>
              <a:ahLst/>
              <a:cxnLst/>
              <a:rect l="l" t="t" r="r" b="b"/>
              <a:pathLst>
                <a:path w="7224" h="2119" extrusionOk="0">
                  <a:moveTo>
                    <a:pt x="3625" y="536"/>
                  </a:moveTo>
                  <a:cubicBezTo>
                    <a:pt x="4773" y="639"/>
                    <a:pt x="6483" y="970"/>
                    <a:pt x="6687" y="1379"/>
                  </a:cubicBezTo>
                  <a:lnTo>
                    <a:pt x="6687" y="1481"/>
                  </a:lnTo>
                  <a:cubicBezTo>
                    <a:pt x="6585" y="1608"/>
                    <a:pt x="6381" y="1710"/>
                    <a:pt x="5947" y="1710"/>
                  </a:cubicBezTo>
                  <a:cubicBezTo>
                    <a:pt x="5309" y="1710"/>
                    <a:pt x="4467" y="1481"/>
                    <a:pt x="3625" y="1277"/>
                  </a:cubicBezTo>
                  <a:lnTo>
                    <a:pt x="3625" y="1277"/>
                  </a:lnTo>
                  <a:lnTo>
                    <a:pt x="3497" y="1277"/>
                  </a:lnTo>
                  <a:cubicBezTo>
                    <a:pt x="2757" y="1481"/>
                    <a:pt x="1915" y="1710"/>
                    <a:pt x="1277" y="1710"/>
                  </a:cubicBezTo>
                  <a:cubicBezTo>
                    <a:pt x="843" y="1710"/>
                    <a:pt x="537" y="1608"/>
                    <a:pt x="434" y="1379"/>
                  </a:cubicBezTo>
                  <a:lnTo>
                    <a:pt x="537" y="1379"/>
                  </a:lnTo>
                  <a:cubicBezTo>
                    <a:pt x="741" y="970"/>
                    <a:pt x="2451" y="639"/>
                    <a:pt x="3625" y="536"/>
                  </a:cubicBezTo>
                  <a:close/>
                  <a:moveTo>
                    <a:pt x="3497" y="0"/>
                  </a:moveTo>
                  <a:cubicBezTo>
                    <a:pt x="3089" y="103"/>
                    <a:pt x="537" y="434"/>
                    <a:pt x="103" y="1175"/>
                  </a:cubicBezTo>
                  <a:cubicBezTo>
                    <a:pt x="1" y="1277"/>
                    <a:pt x="1" y="1481"/>
                    <a:pt x="103" y="1608"/>
                  </a:cubicBezTo>
                  <a:cubicBezTo>
                    <a:pt x="205" y="2017"/>
                    <a:pt x="741" y="2119"/>
                    <a:pt x="1277" y="2119"/>
                  </a:cubicBezTo>
                  <a:cubicBezTo>
                    <a:pt x="2119" y="2119"/>
                    <a:pt x="3089" y="1915"/>
                    <a:pt x="3625" y="1813"/>
                  </a:cubicBezTo>
                  <a:cubicBezTo>
                    <a:pt x="4033" y="1915"/>
                    <a:pt x="5003" y="2119"/>
                    <a:pt x="5845" y="2119"/>
                  </a:cubicBezTo>
                  <a:cubicBezTo>
                    <a:pt x="6483" y="2119"/>
                    <a:pt x="6917" y="2017"/>
                    <a:pt x="7121" y="1608"/>
                  </a:cubicBezTo>
                  <a:cubicBezTo>
                    <a:pt x="7223" y="1481"/>
                    <a:pt x="7121" y="1277"/>
                    <a:pt x="7121" y="1175"/>
                  </a:cubicBezTo>
                  <a:cubicBezTo>
                    <a:pt x="6687" y="434"/>
                    <a:pt x="4135" y="103"/>
                    <a:pt x="3625" y="0"/>
                  </a:cubicBezTo>
                  <a:close/>
                </a:path>
              </a:pathLst>
            </a:custGeom>
            <a:solidFill>
              <a:srgbClr val="2F0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7182606" y="3146259"/>
              <a:ext cx="390457" cy="291261"/>
            </a:xfrm>
            <a:custGeom>
              <a:avLst/>
              <a:gdLst/>
              <a:ahLst/>
              <a:cxnLst/>
              <a:rect l="l" t="t" r="r" b="b"/>
              <a:pathLst>
                <a:path w="32950" h="24579" extrusionOk="0">
                  <a:moveTo>
                    <a:pt x="16488" y="0"/>
                  </a:moveTo>
                  <a:cubicBezTo>
                    <a:pt x="13400" y="0"/>
                    <a:pt x="3599" y="1710"/>
                    <a:pt x="0" y="11383"/>
                  </a:cubicBezTo>
                  <a:cubicBezTo>
                    <a:pt x="1812" y="18402"/>
                    <a:pt x="10107" y="24578"/>
                    <a:pt x="16488" y="24578"/>
                  </a:cubicBezTo>
                  <a:cubicBezTo>
                    <a:pt x="22741" y="24578"/>
                    <a:pt x="31163" y="18402"/>
                    <a:pt x="32950" y="11383"/>
                  </a:cubicBezTo>
                  <a:cubicBezTo>
                    <a:pt x="29351" y="1710"/>
                    <a:pt x="19448" y="0"/>
                    <a:pt x="16488" y="0"/>
                  </a:cubicBezTo>
                  <a:close/>
                </a:path>
              </a:pathLst>
            </a:custGeom>
            <a:solidFill>
              <a:srgbClr val="FFF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7305998" y="3250905"/>
              <a:ext cx="143669" cy="5155"/>
            </a:xfrm>
            <a:custGeom>
              <a:avLst/>
              <a:gdLst/>
              <a:ahLst/>
              <a:cxnLst/>
              <a:rect l="l" t="t" r="r" b="b"/>
              <a:pathLst>
                <a:path w="12124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124" y="434"/>
                  </a:lnTo>
                  <a:lnTo>
                    <a:pt x="12124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7275757" y="3295058"/>
              <a:ext cx="202943" cy="4847"/>
            </a:xfrm>
            <a:custGeom>
              <a:avLst/>
              <a:gdLst/>
              <a:ahLst/>
              <a:cxnLst/>
              <a:rect l="l" t="t" r="r" b="b"/>
              <a:pathLst>
                <a:path w="17126" h="409" extrusionOk="0">
                  <a:moveTo>
                    <a:pt x="0" y="0"/>
                  </a:moveTo>
                  <a:lnTo>
                    <a:pt x="0" y="409"/>
                  </a:lnTo>
                  <a:lnTo>
                    <a:pt x="17126" y="409"/>
                  </a:lnTo>
                  <a:lnTo>
                    <a:pt x="17126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7305998" y="3336485"/>
              <a:ext cx="143669" cy="6363"/>
            </a:xfrm>
            <a:custGeom>
              <a:avLst/>
              <a:gdLst/>
              <a:ahLst/>
              <a:cxnLst/>
              <a:rect l="l" t="t" r="r" b="b"/>
              <a:pathLst>
                <a:path w="12124" h="537" extrusionOk="0">
                  <a:moveTo>
                    <a:pt x="0" y="1"/>
                  </a:moveTo>
                  <a:lnTo>
                    <a:pt x="0" y="537"/>
                  </a:lnTo>
                  <a:lnTo>
                    <a:pt x="12124" y="537"/>
                  </a:lnTo>
                  <a:lnTo>
                    <a:pt x="12124" y="1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7446027" y="3119940"/>
              <a:ext cx="19967" cy="41451"/>
            </a:xfrm>
            <a:custGeom>
              <a:avLst/>
              <a:gdLst/>
              <a:ahLst/>
              <a:cxnLst/>
              <a:rect l="l" t="t" r="r" b="b"/>
              <a:pathLst>
                <a:path w="1685" h="3498" extrusionOk="0">
                  <a:moveTo>
                    <a:pt x="843" y="1"/>
                  </a:moveTo>
                  <a:cubicBezTo>
                    <a:pt x="409" y="1"/>
                    <a:pt x="0" y="741"/>
                    <a:pt x="0" y="1685"/>
                  </a:cubicBezTo>
                  <a:cubicBezTo>
                    <a:pt x="0" y="2757"/>
                    <a:pt x="409" y="3498"/>
                    <a:pt x="843" y="3498"/>
                  </a:cubicBezTo>
                  <a:cubicBezTo>
                    <a:pt x="1379" y="3498"/>
                    <a:pt x="1685" y="2757"/>
                    <a:pt x="1685" y="1685"/>
                  </a:cubicBezTo>
                  <a:cubicBezTo>
                    <a:pt x="1685" y="741"/>
                    <a:pt x="1379" y="1"/>
                    <a:pt x="84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7274548" y="3119940"/>
              <a:ext cx="21484" cy="41451"/>
            </a:xfrm>
            <a:custGeom>
              <a:avLst/>
              <a:gdLst/>
              <a:ahLst/>
              <a:cxnLst/>
              <a:rect l="l" t="t" r="r" b="b"/>
              <a:pathLst>
                <a:path w="1813" h="3498" extrusionOk="0">
                  <a:moveTo>
                    <a:pt x="944" y="1"/>
                  </a:moveTo>
                  <a:cubicBezTo>
                    <a:pt x="434" y="1"/>
                    <a:pt x="0" y="741"/>
                    <a:pt x="0" y="1685"/>
                  </a:cubicBezTo>
                  <a:cubicBezTo>
                    <a:pt x="0" y="2757"/>
                    <a:pt x="434" y="3498"/>
                    <a:pt x="944" y="3498"/>
                  </a:cubicBezTo>
                  <a:cubicBezTo>
                    <a:pt x="1378" y="3498"/>
                    <a:pt x="1812" y="2757"/>
                    <a:pt x="1812" y="1685"/>
                  </a:cubicBezTo>
                  <a:cubicBezTo>
                    <a:pt x="1812" y="741"/>
                    <a:pt x="1378" y="1"/>
                    <a:pt x="94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7215264" y="3598698"/>
              <a:ext cx="12" cy="428579"/>
            </a:xfrm>
            <a:custGeom>
              <a:avLst/>
              <a:gdLst/>
              <a:ahLst/>
              <a:cxnLst/>
              <a:rect l="l" t="t" r="r" b="b"/>
              <a:pathLst>
                <a:path w="1" h="36167" extrusionOk="0">
                  <a:moveTo>
                    <a:pt x="1" y="1"/>
                  </a:moveTo>
                  <a:lnTo>
                    <a:pt x="1" y="36166"/>
                  </a:ln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>
              <a:off x="7211638" y="3598698"/>
              <a:ext cx="7572" cy="428579"/>
            </a:xfrm>
            <a:custGeom>
              <a:avLst/>
              <a:gdLst/>
              <a:ahLst/>
              <a:cxnLst/>
              <a:rect l="l" t="t" r="r" b="b"/>
              <a:pathLst>
                <a:path w="639" h="36167" extrusionOk="0">
                  <a:moveTo>
                    <a:pt x="0" y="1"/>
                  </a:moveTo>
                  <a:lnTo>
                    <a:pt x="0" y="36166"/>
                  </a:lnTo>
                  <a:lnTo>
                    <a:pt x="638" y="3616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7536760" y="3585995"/>
              <a:ext cx="12" cy="441282"/>
            </a:xfrm>
            <a:custGeom>
              <a:avLst/>
              <a:gdLst/>
              <a:ahLst/>
              <a:cxnLst/>
              <a:rect l="l" t="t" r="r" b="b"/>
              <a:pathLst>
                <a:path w="1" h="37239" extrusionOk="0">
                  <a:moveTo>
                    <a:pt x="0" y="1"/>
                  </a:moveTo>
                  <a:lnTo>
                    <a:pt x="0" y="37238"/>
                  </a:lnTo>
                  <a:close/>
                </a:path>
              </a:pathLst>
            </a:custGeom>
            <a:solidFill>
              <a:srgbClr val="84D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7532826" y="3585995"/>
              <a:ext cx="7572" cy="441282"/>
            </a:xfrm>
            <a:custGeom>
              <a:avLst/>
              <a:gdLst/>
              <a:ahLst/>
              <a:cxnLst/>
              <a:rect l="l" t="t" r="r" b="b"/>
              <a:pathLst>
                <a:path w="639" h="37239" extrusionOk="0">
                  <a:moveTo>
                    <a:pt x="0" y="1"/>
                  </a:moveTo>
                  <a:lnTo>
                    <a:pt x="0" y="37238"/>
                  </a:lnTo>
                  <a:lnTo>
                    <a:pt x="638" y="3723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7426972" y="3394561"/>
              <a:ext cx="141252" cy="255877"/>
            </a:xfrm>
            <a:custGeom>
              <a:avLst/>
              <a:gdLst/>
              <a:ahLst/>
              <a:cxnLst/>
              <a:rect l="l" t="t" r="r" b="b"/>
              <a:pathLst>
                <a:path w="11920" h="21593" extrusionOk="0">
                  <a:moveTo>
                    <a:pt x="4799" y="0"/>
                  </a:moveTo>
                  <a:lnTo>
                    <a:pt x="4671" y="536"/>
                  </a:lnTo>
                  <a:cubicBezTo>
                    <a:pt x="8627" y="1710"/>
                    <a:pt x="11486" y="6177"/>
                    <a:pt x="11052" y="10643"/>
                  </a:cubicBezTo>
                  <a:cubicBezTo>
                    <a:pt x="10745" y="14676"/>
                    <a:pt x="7861" y="18708"/>
                    <a:pt x="3727" y="20622"/>
                  </a:cubicBezTo>
                  <a:cubicBezTo>
                    <a:pt x="3293" y="20852"/>
                    <a:pt x="2757" y="21158"/>
                    <a:pt x="2246" y="21158"/>
                  </a:cubicBezTo>
                  <a:cubicBezTo>
                    <a:pt x="2119" y="21158"/>
                    <a:pt x="1915" y="21056"/>
                    <a:pt x="1813" y="21056"/>
                  </a:cubicBezTo>
                  <a:cubicBezTo>
                    <a:pt x="536" y="20622"/>
                    <a:pt x="536" y="18708"/>
                    <a:pt x="638" y="17534"/>
                  </a:cubicBezTo>
                  <a:lnTo>
                    <a:pt x="1915" y="7019"/>
                  </a:lnTo>
                  <a:lnTo>
                    <a:pt x="1481" y="7019"/>
                  </a:lnTo>
                  <a:lnTo>
                    <a:pt x="205" y="17534"/>
                  </a:lnTo>
                  <a:cubicBezTo>
                    <a:pt x="0" y="19040"/>
                    <a:pt x="103" y="20954"/>
                    <a:pt x="1608" y="21490"/>
                  </a:cubicBezTo>
                  <a:cubicBezTo>
                    <a:pt x="1813" y="21592"/>
                    <a:pt x="2017" y="21592"/>
                    <a:pt x="2246" y="21592"/>
                  </a:cubicBezTo>
                  <a:cubicBezTo>
                    <a:pt x="2884" y="21592"/>
                    <a:pt x="3523" y="21362"/>
                    <a:pt x="3931" y="21056"/>
                  </a:cubicBezTo>
                  <a:cubicBezTo>
                    <a:pt x="8193" y="19040"/>
                    <a:pt x="11179" y="14880"/>
                    <a:pt x="11486" y="10643"/>
                  </a:cubicBezTo>
                  <a:cubicBezTo>
                    <a:pt x="11919" y="6049"/>
                    <a:pt x="9035" y="1378"/>
                    <a:pt x="4799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7425763" y="3393352"/>
              <a:ext cx="143669" cy="258294"/>
            </a:xfrm>
            <a:custGeom>
              <a:avLst/>
              <a:gdLst/>
              <a:ahLst/>
              <a:cxnLst/>
              <a:rect l="l" t="t" r="r" b="b"/>
              <a:pathLst>
                <a:path w="12124" h="21797" extrusionOk="0">
                  <a:moveTo>
                    <a:pt x="5003" y="306"/>
                  </a:moveTo>
                  <a:cubicBezTo>
                    <a:pt x="9035" y="1583"/>
                    <a:pt x="11919" y="6151"/>
                    <a:pt x="11485" y="10745"/>
                  </a:cubicBezTo>
                  <a:cubicBezTo>
                    <a:pt x="11154" y="14982"/>
                    <a:pt x="8193" y="19040"/>
                    <a:pt x="4033" y="21056"/>
                  </a:cubicBezTo>
                  <a:cubicBezTo>
                    <a:pt x="3625" y="21260"/>
                    <a:pt x="2986" y="21592"/>
                    <a:pt x="2348" y="21592"/>
                  </a:cubicBezTo>
                  <a:cubicBezTo>
                    <a:pt x="2119" y="21592"/>
                    <a:pt x="1915" y="21592"/>
                    <a:pt x="1710" y="21464"/>
                  </a:cubicBezTo>
                  <a:cubicBezTo>
                    <a:pt x="307" y="20954"/>
                    <a:pt x="205" y="19142"/>
                    <a:pt x="434" y="17636"/>
                  </a:cubicBezTo>
                  <a:lnTo>
                    <a:pt x="1710" y="7223"/>
                  </a:lnTo>
                  <a:lnTo>
                    <a:pt x="1915" y="7223"/>
                  </a:lnTo>
                  <a:lnTo>
                    <a:pt x="638" y="17636"/>
                  </a:lnTo>
                  <a:cubicBezTo>
                    <a:pt x="536" y="18810"/>
                    <a:pt x="536" y="20724"/>
                    <a:pt x="1812" y="21260"/>
                  </a:cubicBezTo>
                  <a:cubicBezTo>
                    <a:pt x="2017" y="21260"/>
                    <a:pt x="2119" y="21362"/>
                    <a:pt x="2348" y="21362"/>
                  </a:cubicBezTo>
                  <a:cubicBezTo>
                    <a:pt x="2859" y="21362"/>
                    <a:pt x="3497" y="21056"/>
                    <a:pt x="3931" y="20826"/>
                  </a:cubicBezTo>
                  <a:cubicBezTo>
                    <a:pt x="7963" y="18810"/>
                    <a:pt x="10949" y="14880"/>
                    <a:pt x="11281" y="10745"/>
                  </a:cubicBezTo>
                  <a:cubicBezTo>
                    <a:pt x="11690" y="6279"/>
                    <a:pt x="8933" y="1812"/>
                    <a:pt x="4901" y="536"/>
                  </a:cubicBezTo>
                  <a:lnTo>
                    <a:pt x="5003" y="306"/>
                  </a:lnTo>
                  <a:close/>
                  <a:moveTo>
                    <a:pt x="4901" y="0"/>
                  </a:moveTo>
                  <a:lnTo>
                    <a:pt x="4671" y="638"/>
                  </a:lnTo>
                  <a:lnTo>
                    <a:pt x="4773" y="740"/>
                  </a:lnTo>
                  <a:cubicBezTo>
                    <a:pt x="8729" y="1914"/>
                    <a:pt x="11485" y="6279"/>
                    <a:pt x="11052" y="10745"/>
                  </a:cubicBezTo>
                  <a:cubicBezTo>
                    <a:pt x="10745" y="14778"/>
                    <a:pt x="7861" y="18708"/>
                    <a:pt x="3829" y="20724"/>
                  </a:cubicBezTo>
                  <a:cubicBezTo>
                    <a:pt x="3395" y="20826"/>
                    <a:pt x="2859" y="21158"/>
                    <a:pt x="2348" y="21158"/>
                  </a:cubicBezTo>
                  <a:cubicBezTo>
                    <a:pt x="2221" y="21158"/>
                    <a:pt x="2017" y="21056"/>
                    <a:pt x="1915" y="21056"/>
                  </a:cubicBezTo>
                  <a:cubicBezTo>
                    <a:pt x="740" y="20622"/>
                    <a:pt x="740" y="18708"/>
                    <a:pt x="843" y="17636"/>
                  </a:cubicBezTo>
                  <a:lnTo>
                    <a:pt x="2119" y="7121"/>
                  </a:lnTo>
                  <a:lnTo>
                    <a:pt x="1481" y="7019"/>
                  </a:lnTo>
                  <a:lnTo>
                    <a:pt x="205" y="17636"/>
                  </a:lnTo>
                  <a:cubicBezTo>
                    <a:pt x="0" y="19142"/>
                    <a:pt x="102" y="21158"/>
                    <a:pt x="1710" y="21694"/>
                  </a:cubicBezTo>
                  <a:cubicBezTo>
                    <a:pt x="1915" y="21796"/>
                    <a:pt x="2119" y="21796"/>
                    <a:pt x="2348" y="21796"/>
                  </a:cubicBezTo>
                  <a:cubicBezTo>
                    <a:pt x="2986" y="21796"/>
                    <a:pt x="3625" y="21464"/>
                    <a:pt x="4135" y="21260"/>
                  </a:cubicBezTo>
                  <a:cubicBezTo>
                    <a:pt x="8397" y="19244"/>
                    <a:pt x="11383" y="15084"/>
                    <a:pt x="11690" y="10745"/>
                  </a:cubicBezTo>
                  <a:cubicBezTo>
                    <a:pt x="12124" y="6049"/>
                    <a:pt x="9137" y="1378"/>
                    <a:pt x="5003" y="102"/>
                  </a:cubicBezTo>
                  <a:lnTo>
                    <a:pt x="4901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7187440" y="3390627"/>
              <a:ext cx="162724" cy="273723"/>
            </a:xfrm>
            <a:custGeom>
              <a:avLst/>
              <a:gdLst/>
              <a:ahLst/>
              <a:cxnLst/>
              <a:rect l="l" t="t" r="r" b="b"/>
              <a:pathLst>
                <a:path w="13732" h="23099" extrusionOk="0">
                  <a:moveTo>
                    <a:pt x="6279" y="0"/>
                  </a:moveTo>
                  <a:cubicBezTo>
                    <a:pt x="2451" y="2349"/>
                    <a:pt x="1" y="6713"/>
                    <a:pt x="230" y="11281"/>
                  </a:cubicBezTo>
                  <a:cubicBezTo>
                    <a:pt x="332" y="15748"/>
                    <a:pt x="2987" y="20010"/>
                    <a:pt x="6917" y="22128"/>
                  </a:cubicBezTo>
                  <a:cubicBezTo>
                    <a:pt x="7989" y="22766"/>
                    <a:pt x="9061" y="23098"/>
                    <a:pt x="10005" y="23098"/>
                  </a:cubicBezTo>
                  <a:lnTo>
                    <a:pt x="10108" y="23098"/>
                  </a:lnTo>
                  <a:cubicBezTo>
                    <a:pt x="11384" y="22971"/>
                    <a:pt x="12456" y="22460"/>
                    <a:pt x="12992" y="21490"/>
                  </a:cubicBezTo>
                  <a:cubicBezTo>
                    <a:pt x="13732" y="20214"/>
                    <a:pt x="13400" y="18734"/>
                    <a:pt x="12992" y="17356"/>
                  </a:cubicBezTo>
                  <a:lnTo>
                    <a:pt x="9903" y="6177"/>
                  </a:lnTo>
                  <a:lnTo>
                    <a:pt x="9469" y="6279"/>
                  </a:lnTo>
                  <a:lnTo>
                    <a:pt x="12558" y="17458"/>
                  </a:lnTo>
                  <a:cubicBezTo>
                    <a:pt x="12992" y="18836"/>
                    <a:pt x="13298" y="20214"/>
                    <a:pt x="12660" y="21286"/>
                  </a:cubicBezTo>
                  <a:cubicBezTo>
                    <a:pt x="12124" y="22026"/>
                    <a:pt x="11179" y="22562"/>
                    <a:pt x="10108" y="22562"/>
                  </a:cubicBezTo>
                  <a:lnTo>
                    <a:pt x="10005" y="22562"/>
                  </a:lnTo>
                  <a:cubicBezTo>
                    <a:pt x="9163" y="22562"/>
                    <a:pt x="8193" y="22333"/>
                    <a:pt x="7147" y="21694"/>
                  </a:cubicBezTo>
                  <a:cubicBezTo>
                    <a:pt x="3319" y="19678"/>
                    <a:pt x="766" y="15544"/>
                    <a:pt x="639" y="11281"/>
                  </a:cubicBezTo>
                  <a:cubicBezTo>
                    <a:pt x="537" y="6917"/>
                    <a:pt x="2783" y="2680"/>
                    <a:pt x="6509" y="434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7186232" y="3388209"/>
              <a:ext cx="165142" cy="277349"/>
            </a:xfrm>
            <a:custGeom>
              <a:avLst/>
              <a:gdLst/>
              <a:ahLst/>
              <a:cxnLst/>
              <a:rect l="l" t="t" r="r" b="b"/>
              <a:pathLst>
                <a:path w="13936" h="23405" extrusionOk="0">
                  <a:moveTo>
                    <a:pt x="6279" y="332"/>
                  </a:moveTo>
                  <a:lnTo>
                    <a:pt x="6483" y="536"/>
                  </a:lnTo>
                  <a:cubicBezTo>
                    <a:pt x="2782" y="2884"/>
                    <a:pt x="536" y="7121"/>
                    <a:pt x="639" y="11485"/>
                  </a:cubicBezTo>
                  <a:cubicBezTo>
                    <a:pt x="741" y="15850"/>
                    <a:pt x="3293" y="19984"/>
                    <a:pt x="7121" y="22026"/>
                  </a:cubicBezTo>
                  <a:cubicBezTo>
                    <a:pt x="8295" y="22664"/>
                    <a:pt x="9265" y="22868"/>
                    <a:pt x="10107" y="22868"/>
                  </a:cubicBezTo>
                  <a:lnTo>
                    <a:pt x="10210" y="22868"/>
                  </a:lnTo>
                  <a:cubicBezTo>
                    <a:pt x="11281" y="22868"/>
                    <a:pt x="12353" y="22332"/>
                    <a:pt x="12864" y="21490"/>
                  </a:cubicBezTo>
                  <a:cubicBezTo>
                    <a:pt x="13502" y="20418"/>
                    <a:pt x="13196" y="19040"/>
                    <a:pt x="12762" y="17662"/>
                  </a:cubicBezTo>
                  <a:lnTo>
                    <a:pt x="9674" y="6585"/>
                  </a:lnTo>
                  <a:lnTo>
                    <a:pt x="9903" y="6483"/>
                  </a:lnTo>
                  <a:lnTo>
                    <a:pt x="12991" y="17560"/>
                  </a:lnTo>
                  <a:cubicBezTo>
                    <a:pt x="13400" y="18938"/>
                    <a:pt x="13732" y="20418"/>
                    <a:pt x="13094" y="21592"/>
                  </a:cubicBezTo>
                  <a:cubicBezTo>
                    <a:pt x="12558" y="22537"/>
                    <a:pt x="11384" y="23175"/>
                    <a:pt x="10210" y="23175"/>
                  </a:cubicBezTo>
                  <a:lnTo>
                    <a:pt x="10107" y="23175"/>
                  </a:lnTo>
                  <a:cubicBezTo>
                    <a:pt x="9163" y="23175"/>
                    <a:pt x="8193" y="22868"/>
                    <a:pt x="7019" y="22230"/>
                  </a:cubicBezTo>
                  <a:cubicBezTo>
                    <a:pt x="3089" y="20112"/>
                    <a:pt x="536" y="15850"/>
                    <a:pt x="434" y="11485"/>
                  </a:cubicBezTo>
                  <a:cubicBezTo>
                    <a:pt x="230" y="7019"/>
                    <a:pt x="2553" y="2655"/>
                    <a:pt x="6279" y="332"/>
                  </a:cubicBezTo>
                  <a:close/>
                  <a:moveTo>
                    <a:pt x="6381" y="0"/>
                  </a:moveTo>
                  <a:lnTo>
                    <a:pt x="6279" y="102"/>
                  </a:lnTo>
                  <a:cubicBezTo>
                    <a:pt x="2451" y="2450"/>
                    <a:pt x="0" y="6917"/>
                    <a:pt x="230" y="11485"/>
                  </a:cubicBezTo>
                  <a:cubicBezTo>
                    <a:pt x="332" y="15952"/>
                    <a:pt x="2987" y="20316"/>
                    <a:pt x="6917" y="22434"/>
                  </a:cubicBezTo>
                  <a:cubicBezTo>
                    <a:pt x="8091" y="23073"/>
                    <a:pt x="9163" y="23404"/>
                    <a:pt x="10107" y="23404"/>
                  </a:cubicBezTo>
                  <a:lnTo>
                    <a:pt x="10210" y="23404"/>
                  </a:lnTo>
                  <a:cubicBezTo>
                    <a:pt x="11486" y="23302"/>
                    <a:pt x="12660" y="22766"/>
                    <a:pt x="13196" y="21694"/>
                  </a:cubicBezTo>
                  <a:cubicBezTo>
                    <a:pt x="13936" y="20418"/>
                    <a:pt x="13630" y="18938"/>
                    <a:pt x="13196" y="17560"/>
                  </a:cubicBezTo>
                  <a:lnTo>
                    <a:pt x="10107" y="6177"/>
                  </a:lnTo>
                  <a:lnTo>
                    <a:pt x="9469" y="6381"/>
                  </a:lnTo>
                  <a:lnTo>
                    <a:pt x="12558" y="17662"/>
                  </a:lnTo>
                  <a:cubicBezTo>
                    <a:pt x="12991" y="19040"/>
                    <a:pt x="13298" y="20418"/>
                    <a:pt x="12660" y="21388"/>
                  </a:cubicBezTo>
                  <a:cubicBezTo>
                    <a:pt x="12226" y="22128"/>
                    <a:pt x="11281" y="22664"/>
                    <a:pt x="10210" y="22664"/>
                  </a:cubicBezTo>
                  <a:lnTo>
                    <a:pt x="10107" y="22664"/>
                  </a:lnTo>
                  <a:cubicBezTo>
                    <a:pt x="9265" y="22664"/>
                    <a:pt x="8295" y="22434"/>
                    <a:pt x="7249" y="21796"/>
                  </a:cubicBezTo>
                  <a:cubicBezTo>
                    <a:pt x="3523" y="19780"/>
                    <a:pt x="970" y="15748"/>
                    <a:pt x="868" y="11383"/>
                  </a:cubicBezTo>
                  <a:cubicBezTo>
                    <a:pt x="741" y="7121"/>
                    <a:pt x="2987" y="2986"/>
                    <a:pt x="6713" y="638"/>
                  </a:cubicBezTo>
                  <a:lnTo>
                    <a:pt x="6381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7331095" y="3651631"/>
              <a:ext cx="15132" cy="32670"/>
            </a:xfrm>
            <a:custGeom>
              <a:avLst/>
              <a:gdLst/>
              <a:ahLst/>
              <a:cxnLst/>
              <a:rect l="l" t="t" r="r" b="b"/>
              <a:pathLst>
                <a:path w="1277" h="2757" extrusionOk="0">
                  <a:moveTo>
                    <a:pt x="537" y="0"/>
                  </a:moveTo>
                  <a:lnTo>
                    <a:pt x="1" y="102"/>
                  </a:lnTo>
                  <a:cubicBezTo>
                    <a:pt x="128" y="945"/>
                    <a:pt x="333" y="1914"/>
                    <a:pt x="869" y="2757"/>
                  </a:cubicBezTo>
                  <a:lnTo>
                    <a:pt x="1277" y="2450"/>
                  </a:lnTo>
                  <a:cubicBezTo>
                    <a:pt x="766" y="1710"/>
                    <a:pt x="537" y="945"/>
                    <a:pt x="53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7329887" y="3650423"/>
              <a:ext cx="17858" cy="35088"/>
            </a:xfrm>
            <a:custGeom>
              <a:avLst/>
              <a:gdLst/>
              <a:ahLst/>
              <a:cxnLst/>
              <a:rect l="l" t="t" r="r" b="b"/>
              <a:pathLst>
                <a:path w="1507" h="2961" extrusionOk="0">
                  <a:moveTo>
                    <a:pt x="537" y="204"/>
                  </a:moveTo>
                  <a:cubicBezTo>
                    <a:pt x="537" y="1047"/>
                    <a:pt x="741" y="1812"/>
                    <a:pt x="1175" y="2552"/>
                  </a:cubicBezTo>
                  <a:lnTo>
                    <a:pt x="971" y="2655"/>
                  </a:lnTo>
                  <a:cubicBezTo>
                    <a:pt x="537" y="1914"/>
                    <a:pt x="332" y="1174"/>
                    <a:pt x="230" y="306"/>
                  </a:cubicBezTo>
                  <a:lnTo>
                    <a:pt x="537" y="204"/>
                  </a:lnTo>
                  <a:close/>
                  <a:moveTo>
                    <a:pt x="639" y="0"/>
                  </a:moveTo>
                  <a:lnTo>
                    <a:pt x="1" y="102"/>
                  </a:lnTo>
                  <a:lnTo>
                    <a:pt x="1" y="204"/>
                  </a:lnTo>
                  <a:cubicBezTo>
                    <a:pt x="103" y="1174"/>
                    <a:pt x="332" y="2016"/>
                    <a:pt x="868" y="2859"/>
                  </a:cubicBezTo>
                  <a:lnTo>
                    <a:pt x="971" y="2961"/>
                  </a:lnTo>
                  <a:lnTo>
                    <a:pt x="1507" y="2655"/>
                  </a:lnTo>
                  <a:lnTo>
                    <a:pt x="1379" y="2552"/>
                  </a:lnTo>
                  <a:cubicBezTo>
                    <a:pt x="971" y="1812"/>
                    <a:pt x="741" y="945"/>
                    <a:pt x="741" y="102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7426972" y="3642862"/>
              <a:ext cx="15132" cy="42648"/>
            </a:xfrm>
            <a:custGeom>
              <a:avLst/>
              <a:gdLst/>
              <a:ahLst/>
              <a:cxnLst/>
              <a:rect l="l" t="t" r="r" b="b"/>
              <a:pathLst>
                <a:path w="1277" h="3599" extrusionOk="0">
                  <a:moveTo>
                    <a:pt x="741" y="0"/>
                  </a:moveTo>
                  <a:lnTo>
                    <a:pt x="0" y="3497"/>
                  </a:lnTo>
                  <a:lnTo>
                    <a:pt x="434" y="3599"/>
                  </a:lnTo>
                  <a:lnTo>
                    <a:pt x="1277" y="102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7425763" y="3640137"/>
              <a:ext cx="17550" cy="46890"/>
            </a:xfrm>
            <a:custGeom>
              <a:avLst/>
              <a:gdLst/>
              <a:ahLst/>
              <a:cxnLst/>
              <a:rect l="l" t="t" r="r" b="b"/>
              <a:pathLst>
                <a:path w="1481" h="3957" extrusionOk="0">
                  <a:moveTo>
                    <a:pt x="1174" y="332"/>
                  </a:moveTo>
                  <a:lnTo>
                    <a:pt x="434" y="3727"/>
                  </a:lnTo>
                  <a:lnTo>
                    <a:pt x="205" y="3625"/>
                  </a:lnTo>
                  <a:lnTo>
                    <a:pt x="945" y="332"/>
                  </a:lnTo>
                  <a:close/>
                  <a:moveTo>
                    <a:pt x="843" y="0"/>
                  </a:moveTo>
                  <a:lnTo>
                    <a:pt x="0" y="3829"/>
                  </a:lnTo>
                  <a:lnTo>
                    <a:pt x="638" y="3956"/>
                  </a:lnTo>
                  <a:lnTo>
                    <a:pt x="1481" y="230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1" name="Google Shape;671;p38"/>
            <p:cNvGrpSpPr/>
            <p:nvPr/>
          </p:nvGrpSpPr>
          <p:grpSpPr>
            <a:xfrm>
              <a:off x="7132655" y="3978629"/>
              <a:ext cx="499106" cy="626966"/>
              <a:chOff x="7623400" y="3984650"/>
              <a:chExt cx="739964" cy="929527"/>
            </a:xfrm>
          </p:grpSpPr>
          <p:sp>
            <p:nvSpPr>
              <p:cNvPr id="672" name="Google Shape;672;p38"/>
              <p:cNvSpPr/>
              <p:nvPr/>
            </p:nvSpPr>
            <p:spPr>
              <a:xfrm flipH="1">
                <a:off x="7623400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8"/>
              <p:cNvSpPr/>
              <p:nvPr/>
            </p:nvSpPr>
            <p:spPr>
              <a:xfrm>
                <a:off x="78583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8"/>
              <p:cNvSpPr/>
              <p:nvPr/>
            </p:nvSpPr>
            <p:spPr>
              <a:xfrm>
                <a:off x="8000275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8"/>
              <p:cNvSpPr/>
              <p:nvPr/>
            </p:nvSpPr>
            <p:spPr>
              <a:xfrm>
                <a:off x="79315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76" name="Google Shape;676;p38"/>
              <p:cNvCxnSpPr/>
              <p:nvPr/>
            </p:nvCxnSpPr>
            <p:spPr>
              <a:xfrm>
                <a:off x="7626451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7" name="Google Shape;677;p38"/>
              <p:cNvSpPr/>
              <p:nvPr/>
            </p:nvSpPr>
            <p:spPr>
              <a:xfrm>
                <a:off x="80358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78" name="Google Shape;678;p38"/>
              <p:cNvCxnSpPr/>
              <p:nvPr/>
            </p:nvCxnSpPr>
            <p:spPr>
              <a:xfrm>
                <a:off x="8019626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38"/>
              <p:cNvCxnSpPr/>
              <p:nvPr/>
            </p:nvCxnSpPr>
            <p:spPr>
              <a:xfrm>
                <a:off x="78583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38"/>
              <p:cNvCxnSpPr/>
              <p:nvPr/>
            </p:nvCxnSpPr>
            <p:spPr>
              <a:xfrm>
                <a:off x="7831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38"/>
              <p:cNvCxnSpPr/>
              <p:nvPr/>
            </p:nvCxnSpPr>
            <p:spPr>
              <a:xfrm>
                <a:off x="78047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38"/>
              <p:cNvCxnSpPr/>
              <p:nvPr/>
            </p:nvCxnSpPr>
            <p:spPr>
              <a:xfrm>
                <a:off x="77779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38"/>
              <p:cNvCxnSpPr/>
              <p:nvPr/>
            </p:nvCxnSpPr>
            <p:spPr>
              <a:xfrm>
                <a:off x="81207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38"/>
              <p:cNvCxnSpPr/>
              <p:nvPr/>
            </p:nvCxnSpPr>
            <p:spPr>
              <a:xfrm>
                <a:off x="8147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38"/>
              <p:cNvCxnSpPr/>
              <p:nvPr/>
            </p:nvCxnSpPr>
            <p:spPr>
              <a:xfrm>
                <a:off x="81743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38"/>
              <p:cNvCxnSpPr/>
              <p:nvPr/>
            </p:nvCxnSpPr>
            <p:spPr>
              <a:xfrm>
                <a:off x="82011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7" name="Google Shape;687;p38"/>
              <p:cNvSpPr/>
              <p:nvPr/>
            </p:nvSpPr>
            <p:spPr>
              <a:xfrm>
                <a:off x="80475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" name="Google Shape;1024;p48">
            <a:extLst>
              <a:ext uri="{FF2B5EF4-FFF2-40B4-BE49-F238E27FC236}">
                <a16:creationId xmlns:a16="http://schemas.microsoft.com/office/drawing/2014/main" id="{EA8F6101-A0DB-41AC-8721-F01505B3ABE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43000" y="469219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SV" sz="3600" dirty="0"/>
              <a:t>¿Solo drones?</a:t>
            </a:r>
            <a:endParaRPr sz="3600" dirty="0">
              <a:solidFill>
                <a:schemeClr val="dk1"/>
              </a:solidFill>
            </a:endParaRPr>
          </a:p>
        </p:txBody>
      </p:sp>
      <p:pic>
        <p:nvPicPr>
          <p:cNvPr id="86" name="Imagen 85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B9CF4089-64E5-4507-9A87-6672F7D1F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1010049" y="483904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SV" sz="4000" dirty="0">
                <a:solidFill>
                  <a:schemeClr val="dk1"/>
                </a:solidFill>
              </a:rPr>
              <a:t>APLICANDOLO A UN STREAMING</a:t>
            </a:r>
            <a:endParaRPr sz="4000" dirty="0">
              <a:solidFill>
                <a:schemeClr val="dk1"/>
              </a:solidFill>
            </a:endParaRPr>
          </a:p>
        </p:txBody>
      </p:sp>
      <p:pic>
        <p:nvPicPr>
          <p:cNvPr id="2" name="Imagen 1" descr="Imagen que contiene luz, señal&#10;&#10;Descripción generada automáticamente">
            <a:extLst>
              <a:ext uri="{FF2B5EF4-FFF2-40B4-BE49-F238E27FC236}">
                <a16:creationId xmlns:a16="http://schemas.microsoft.com/office/drawing/2014/main" id="{D0810000-31DA-4C1A-9FB7-0A00FC4DD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190" y="4455344"/>
            <a:ext cx="475641" cy="642318"/>
          </a:xfrm>
          <a:prstGeom prst="rect">
            <a:avLst/>
          </a:prstGeom>
        </p:spPr>
      </p:pic>
      <p:grpSp>
        <p:nvGrpSpPr>
          <p:cNvPr id="6" name="Google Shape;2021;p59">
            <a:extLst>
              <a:ext uri="{FF2B5EF4-FFF2-40B4-BE49-F238E27FC236}">
                <a16:creationId xmlns:a16="http://schemas.microsoft.com/office/drawing/2014/main" id="{10543F9E-C909-4CAC-B10F-325D88974836}"/>
              </a:ext>
            </a:extLst>
          </p:cNvPr>
          <p:cNvGrpSpPr/>
          <p:nvPr/>
        </p:nvGrpSpPr>
        <p:grpSpPr>
          <a:xfrm>
            <a:off x="229104" y="1522205"/>
            <a:ext cx="985312" cy="1366984"/>
            <a:chOff x="3803573" y="1401625"/>
            <a:chExt cx="985312" cy="1366984"/>
          </a:xfrm>
        </p:grpSpPr>
        <p:grpSp>
          <p:nvGrpSpPr>
            <p:cNvPr id="7" name="Google Shape;2022;p59">
              <a:extLst>
                <a:ext uri="{FF2B5EF4-FFF2-40B4-BE49-F238E27FC236}">
                  <a16:creationId xmlns:a16="http://schemas.microsoft.com/office/drawing/2014/main" id="{E2796DC3-67EF-49CB-B386-2AA371E17FB8}"/>
                </a:ext>
              </a:extLst>
            </p:cNvPr>
            <p:cNvGrpSpPr/>
            <p:nvPr/>
          </p:nvGrpSpPr>
          <p:grpSpPr>
            <a:xfrm>
              <a:off x="3803573" y="1543477"/>
              <a:ext cx="985312" cy="1225132"/>
              <a:chOff x="739673" y="1543477"/>
              <a:chExt cx="985312" cy="1225132"/>
            </a:xfrm>
          </p:grpSpPr>
          <p:sp>
            <p:nvSpPr>
              <p:cNvPr id="17" name="Google Shape;2023;p59">
                <a:extLst>
                  <a:ext uri="{FF2B5EF4-FFF2-40B4-BE49-F238E27FC236}">
                    <a16:creationId xmlns:a16="http://schemas.microsoft.com/office/drawing/2014/main" id="{FF870594-764F-48FE-B98E-691050F6EBDE}"/>
                  </a:ext>
                </a:extLst>
              </p:cNvPr>
              <p:cNvSpPr/>
              <p:nvPr/>
            </p:nvSpPr>
            <p:spPr>
              <a:xfrm>
                <a:off x="888592" y="1543477"/>
                <a:ext cx="685980" cy="826902"/>
              </a:xfrm>
              <a:custGeom>
                <a:avLst/>
                <a:gdLst/>
                <a:ahLst/>
                <a:cxnLst/>
                <a:rect l="l" t="t" r="r" b="b"/>
                <a:pathLst>
                  <a:path w="37010" h="44613" extrusionOk="0">
                    <a:moveTo>
                      <a:pt x="18506" y="1"/>
                    </a:moveTo>
                    <a:cubicBezTo>
                      <a:pt x="8285" y="1"/>
                      <a:pt x="0" y="8934"/>
                      <a:pt x="0" y="19949"/>
                    </a:cubicBezTo>
                    <a:cubicBezTo>
                      <a:pt x="0" y="36597"/>
                      <a:pt x="8285" y="44613"/>
                      <a:pt x="18506" y="44613"/>
                    </a:cubicBezTo>
                    <a:cubicBezTo>
                      <a:pt x="28725" y="44613"/>
                      <a:pt x="37009" y="37488"/>
                      <a:pt x="37009" y="19949"/>
                    </a:cubicBezTo>
                    <a:cubicBezTo>
                      <a:pt x="37009" y="8934"/>
                      <a:pt x="28725" y="1"/>
                      <a:pt x="18506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24;p59">
                <a:extLst>
                  <a:ext uri="{FF2B5EF4-FFF2-40B4-BE49-F238E27FC236}">
                    <a16:creationId xmlns:a16="http://schemas.microsoft.com/office/drawing/2014/main" id="{4091F24D-7684-419B-842A-A56CC3FD4A85}"/>
                  </a:ext>
                </a:extLst>
              </p:cNvPr>
              <p:cNvSpPr/>
              <p:nvPr/>
            </p:nvSpPr>
            <p:spPr>
              <a:xfrm>
                <a:off x="1113871" y="2213516"/>
                <a:ext cx="235469" cy="466341"/>
              </a:xfrm>
              <a:custGeom>
                <a:avLst/>
                <a:gdLst/>
                <a:ahLst/>
                <a:cxnLst/>
                <a:rect l="l" t="t" r="r" b="b"/>
                <a:pathLst>
                  <a:path w="12704" h="25160" extrusionOk="0">
                    <a:moveTo>
                      <a:pt x="1" y="0"/>
                    </a:moveTo>
                    <a:lnTo>
                      <a:pt x="1" y="25159"/>
                    </a:lnTo>
                    <a:lnTo>
                      <a:pt x="12703" y="25159"/>
                    </a:lnTo>
                    <a:lnTo>
                      <a:pt x="12703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25;p59">
                <a:extLst>
                  <a:ext uri="{FF2B5EF4-FFF2-40B4-BE49-F238E27FC236}">
                    <a16:creationId xmlns:a16="http://schemas.microsoft.com/office/drawing/2014/main" id="{49A1F19A-1A59-426B-B820-ABFB37246488}"/>
                  </a:ext>
                </a:extLst>
              </p:cNvPr>
              <p:cNvSpPr/>
              <p:nvPr/>
            </p:nvSpPr>
            <p:spPr>
              <a:xfrm>
                <a:off x="877509" y="2413627"/>
                <a:ext cx="718620" cy="354982"/>
              </a:xfrm>
              <a:custGeom>
                <a:avLst/>
                <a:gdLst/>
                <a:ahLst/>
                <a:cxnLst/>
                <a:rect l="l" t="t" r="r" b="b"/>
                <a:pathLst>
                  <a:path w="38771" h="19152" extrusionOk="0">
                    <a:moveTo>
                      <a:pt x="19104" y="0"/>
                    </a:moveTo>
                    <a:cubicBezTo>
                      <a:pt x="8701" y="0"/>
                      <a:pt x="1" y="13361"/>
                      <a:pt x="1" y="18943"/>
                    </a:cubicBezTo>
                    <a:lnTo>
                      <a:pt x="19104" y="19152"/>
                    </a:lnTo>
                    <a:lnTo>
                      <a:pt x="38205" y="19152"/>
                    </a:lnTo>
                    <a:cubicBezTo>
                      <a:pt x="38770" y="14362"/>
                      <a:pt x="29582" y="0"/>
                      <a:pt x="19104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26;p59">
                <a:extLst>
                  <a:ext uri="{FF2B5EF4-FFF2-40B4-BE49-F238E27FC236}">
                    <a16:creationId xmlns:a16="http://schemas.microsoft.com/office/drawing/2014/main" id="{2EA854CF-ED15-4168-90E5-A53A392D5EE0}"/>
                  </a:ext>
                </a:extLst>
              </p:cNvPr>
              <p:cNvSpPr/>
              <p:nvPr/>
            </p:nvSpPr>
            <p:spPr>
              <a:xfrm>
                <a:off x="739673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6281" y="1"/>
                    </a:moveTo>
                    <a:cubicBezTo>
                      <a:pt x="5659" y="1"/>
                      <a:pt x="5038" y="119"/>
                      <a:pt x="4438" y="367"/>
                    </a:cubicBezTo>
                    <a:cubicBezTo>
                      <a:pt x="1364" y="1638"/>
                      <a:pt x="1" y="5838"/>
                      <a:pt x="1396" y="9750"/>
                    </a:cubicBezTo>
                    <a:cubicBezTo>
                      <a:pt x="2515" y="12899"/>
                      <a:pt x="5075" y="14900"/>
                      <a:pt x="7634" y="14900"/>
                    </a:cubicBezTo>
                    <a:cubicBezTo>
                      <a:pt x="8255" y="14900"/>
                      <a:pt x="8877" y="14782"/>
                      <a:pt x="9477" y="14534"/>
                    </a:cubicBezTo>
                    <a:cubicBezTo>
                      <a:pt x="12546" y="13265"/>
                      <a:pt x="13909" y="9065"/>
                      <a:pt x="12518" y="5151"/>
                    </a:cubicBezTo>
                    <a:cubicBezTo>
                      <a:pt x="11399" y="2003"/>
                      <a:pt x="8839" y="1"/>
                      <a:pt x="6281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27;p59">
                <a:extLst>
                  <a:ext uri="{FF2B5EF4-FFF2-40B4-BE49-F238E27FC236}">
                    <a16:creationId xmlns:a16="http://schemas.microsoft.com/office/drawing/2014/main" id="{CE6501B6-782B-40FA-BBAB-E1EEF251620F}"/>
                  </a:ext>
                </a:extLst>
              </p:cNvPr>
              <p:cNvSpPr/>
              <p:nvPr/>
            </p:nvSpPr>
            <p:spPr>
              <a:xfrm>
                <a:off x="1467182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7633" y="1"/>
                    </a:moveTo>
                    <a:cubicBezTo>
                      <a:pt x="5074" y="1"/>
                      <a:pt x="2510" y="2003"/>
                      <a:pt x="1391" y="5151"/>
                    </a:cubicBezTo>
                    <a:cubicBezTo>
                      <a:pt x="0" y="9065"/>
                      <a:pt x="1363" y="13265"/>
                      <a:pt x="4437" y="14534"/>
                    </a:cubicBezTo>
                    <a:cubicBezTo>
                      <a:pt x="5037" y="14782"/>
                      <a:pt x="5657" y="14900"/>
                      <a:pt x="6278" y="14900"/>
                    </a:cubicBezTo>
                    <a:cubicBezTo>
                      <a:pt x="8835" y="14900"/>
                      <a:pt x="11398" y="12899"/>
                      <a:pt x="12517" y="9750"/>
                    </a:cubicBezTo>
                    <a:cubicBezTo>
                      <a:pt x="13908" y="5838"/>
                      <a:pt x="12545" y="1638"/>
                      <a:pt x="9476" y="367"/>
                    </a:cubicBezTo>
                    <a:cubicBezTo>
                      <a:pt x="8876" y="119"/>
                      <a:pt x="8255" y="1"/>
                      <a:pt x="7633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28;p59">
                <a:extLst>
                  <a:ext uri="{FF2B5EF4-FFF2-40B4-BE49-F238E27FC236}">
                    <a16:creationId xmlns:a16="http://schemas.microsoft.com/office/drawing/2014/main" id="{B02E86A6-48B0-4EB9-A559-18E7DC955CD4}"/>
                  </a:ext>
                </a:extLst>
              </p:cNvPr>
              <p:cNvSpPr/>
              <p:nvPr/>
            </p:nvSpPr>
            <p:spPr>
              <a:xfrm>
                <a:off x="1061365" y="1870935"/>
                <a:ext cx="34494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3789" extrusionOk="0">
                    <a:moveTo>
                      <a:pt x="933" y="0"/>
                    </a:moveTo>
                    <a:cubicBezTo>
                      <a:pt x="418" y="0"/>
                      <a:pt x="1" y="849"/>
                      <a:pt x="1" y="1892"/>
                    </a:cubicBezTo>
                    <a:cubicBezTo>
                      <a:pt x="1" y="2940"/>
                      <a:pt x="418" y="3789"/>
                      <a:pt x="933" y="3789"/>
                    </a:cubicBezTo>
                    <a:cubicBezTo>
                      <a:pt x="1443" y="3789"/>
                      <a:pt x="1860" y="2940"/>
                      <a:pt x="1860" y="1892"/>
                    </a:cubicBezTo>
                    <a:cubicBezTo>
                      <a:pt x="1860" y="849"/>
                      <a:pt x="1443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29;p59">
                <a:extLst>
                  <a:ext uri="{FF2B5EF4-FFF2-40B4-BE49-F238E27FC236}">
                    <a16:creationId xmlns:a16="http://schemas.microsoft.com/office/drawing/2014/main" id="{B0AAA5AA-5ED2-495D-B6B7-A273314DC586}"/>
                  </a:ext>
                </a:extLst>
              </p:cNvPr>
              <p:cNvSpPr/>
              <p:nvPr/>
            </p:nvSpPr>
            <p:spPr>
              <a:xfrm>
                <a:off x="1346545" y="1870935"/>
                <a:ext cx="34475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9" extrusionOk="0">
                    <a:moveTo>
                      <a:pt x="933" y="0"/>
                    </a:moveTo>
                    <a:cubicBezTo>
                      <a:pt x="418" y="0"/>
                      <a:pt x="0" y="849"/>
                      <a:pt x="0" y="1892"/>
                    </a:cubicBezTo>
                    <a:cubicBezTo>
                      <a:pt x="0" y="2940"/>
                      <a:pt x="418" y="3789"/>
                      <a:pt x="933" y="3789"/>
                    </a:cubicBezTo>
                    <a:cubicBezTo>
                      <a:pt x="1447" y="3789"/>
                      <a:pt x="1860" y="2940"/>
                      <a:pt x="1860" y="1892"/>
                    </a:cubicBezTo>
                    <a:cubicBezTo>
                      <a:pt x="1860" y="849"/>
                      <a:pt x="1447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0;p59">
                <a:extLst>
                  <a:ext uri="{FF2B5EF4-FFF2-40B4-BE49-F238E27FC236}">
                    <a16:creationId xmlns:a16="http://schemas.microsoft.com/office/drawing/2014/main" id="{AFDF4E9C-2BB5-470B-9852-9B52744E9ED8}"/>
                  </a:ext>
                </a:extLst>
              </p:cNvPr>
              <p:cNvSpPr/>
              <p:nvPr/>
            </p:nvSpPr>
            <p:spPr>
              <a:xfrm>
                <a:off x="940744" y="1954584"/>
                <a:ext cx="623666" cy="463097"/>
              </a:xfrm>
              <a:custGeom>
                <a:avLst/>
                <a:gdLst/>
                <a:ahLst/>
                <a:cxnLst/>
                <a:rect l="l" t="t" r="r" b="b"/>
                <a:pathLst>
                  <a:path w="33648" h="24985" extrusionOk="0">
                    <a:moveTo>
                      <a:pt x="16823" y="0"/>
                    </a:moveTo>
                    <a:cubicBezTo>
                      <a:pt x="13731" y="0"/>
                      <a:pt x="3718" y="1748"/>
                      <a:pt x="1" y="11581"/>
                    </a:cubicBezTo>
                    <a:cubicBezTo>
                      <a:pt x="1859" y="18707"/>
                      <a:pt x="10394" y="24984"/>
                      <a:pt x="16823" y="24984"/>
                    </a:cubicBezTo>
                    <a:cubicBezTo>
                      <a:pt x="23249" y="24984"/>
                      <a:pt x="31788" y="18707"/>
                      <a:pt x="33647" y="11581"/>
                    </a:cubicBezTo>
                    <a:cubicBezTo>
                      <a:pt x="29930" y="1748"/>
                      <a:pt x="19911" y="0"/>
                      <a:pt x="168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1;p59">
                <a:extLst>
                  <a:ext uri="{FF2B5EF4-FFF2-40B4-BE49-F238E27FC236}">
                    <a16:creationId xmlns:a16="http://schemas.microsoft.com/office/drawing/2014/main" id="{F7C08FFD-0E6D-46AB-A9B0-64473D9692A3}"/>
                  </a:ext>
                </a:extLst>
              </p:cNvPr>
              <p:cNvSpPr/>
              <p:nvPr/>
            </p:nvSpPr>
            <p:spPr>
              <a:xfrm>
                <a:off x="1163635" y="1936841"/>
                <a:ext cx="135862" cy="39220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2116" extrusionOk="0">
                    <a:moveTo>
                      <a:pt x="3666" y="464"/>
                    </a:moveTo>
                    <a:cubicBezTo>
                      <a:pt x="4854" y="608"/>
                      <a:pt x="6610" y="978"/>
                      <a:pt x="6837" y="1373"/>
                    </a:cubicBezTo>
                    <a:cubicBezTo>
                      <a:pt x="6852" y="1396"/>
                      <a:pt x="6847" y="1406"/>
                      <a:pt x="6843" y="1419"/>
                    </a:cubicBezTo>
                    <a:cubicBezTo>
                      <a:pt x="6776" y="1580"/>
                      <a:pt x="6466" y="1650"/>
                      <a:pt x="6028" y="1650"/>
                    </a:cubicBezTo>
                    <a:cubicBezTo>
                      <a:pt x="5408" y="1650"/>
                      <a:pt x="4532" y="1510"/>
                      <a:pt x="3728" y="1290"/>
                    </a:cubicBezTo>
                    <a:lnTo>
                      <a:pt x="3666" y="1271"/>
                    </a:lnTo>
                    <a:lnTo>
                      <a:pt x="3606" y="1290"/>
                    </a:lnTo>
                    <a:cubicBezTo>
                      <a:pt x="2797" y="1510"/>
                      <a:pt x="1918" y="1651"/>
                      <a:pt x="1299" y="1651"/>
                    </a:cubicBezTo>
                    <a:cubicBezTo>
                      <a:pt x="865" y="1651"/>
                      <a:pt x="558" y="1582"/>
                      <a:pt x="491" y="1423"/>
                    </a:cubicBezTo>
                    <a:cubicBezTo>
                      <a:pt x="482" y="1406"/>
                      <a:pt x="478" y="1396"/>
                      <a:pt x="495" y="1373"/>
                    </a:cubicBezTo>
                    <a:cubicBezTo>
                      <a:pt x="724" y="978"/>
                      <a:pt x="2476" y="608"/>
                      <a:pt x="3666" y="464"/>
                    </a:cubicBezTo>
                    <a:close/>
                    <a:moveTo>
                      <a:pt x="3639" y="0"/>
                    </a:moveTo>
                    <a:cubicBezTo>
                      <a:pt x="3120" y="66"/>
                      <a:pt x="523" y="409"/>
                      <a:pt x="97" y="1141"/>
                    </a:cubicBezTo>
                    <a:cubicBezTo>
                      <a:pt x="9" y="1284"/>
                      <a:pt x="0" y="1447"/>
                      <a:pt x="65" y="1600"/>
                    </a:cubicBezTo>
                    <a:cubicBezTo>
                      <a:pt x="227" y="1990"/>
                      <a:pt x="746" y="2114"/>
                      <a:pt x="1358" y="2114"/>
                    </a:cubicBezTo>
                    <a:cubicBezTo>
                      <a:pt x="2188" y="2114"/>
                      <a:pt x="3189" y="1878"/>
                      <a:pt x="3666" y="1748"/>
                    </a:cubicBezTo>
                    <a:cubicBezTo>
                      <a:pt x="4141" y="1877"/>
                      <a:pt x="5141" y="2116"/>
                      <a:pt x="5974" y="2116"/>
                    </a:cubicBezTo>
                    <a:cubicBezTo>
                      <a:pt x="6581" y="2116"/>
                      <a:pt x="7101" y="1989"/>
                      <a:pt x="7265" y="1600"/>
                    </a:cubicBezTo>
                    <a:cubicBezTo>
                      <a:pt x="7329" y="1447"/>
                      <a:pt x="7320" y="1284"/>
                      <a:pt x="7232" y="1141"/>
                    </a:cubicBezTo>
                    <a:cubicBezTo>
                      <a:pt x="6810" y="409"/>
                      <a:pt x="4209" y="66"/>
                      <a:pt x="3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2;p59">
                <a:extLst>
                  <a:ext uri="{FF2B5EF4-FFF2-40B4-BE49-F238E27FC236}">
                    <a16:creationId xmlns:a16="http://schemas.microsoft.com/office/drawing/2014/main" id="{5BF93DF3-6B68-41DD-ABE6-4D3C899289CD}"/>
                  </a:ext>
                </a:extLst>
              </p:cNvPr>
              <p:cNvSpPr/>
              <p:nvPr/>
            </p:nvSpPr>
            <p:spPr>
              <a:xfrm>
                <a:off x="885330" y="1933505"/>
                <a:ext cx="94695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041" extrusionOk="0">
                    <a:moveTo>
                      <a:pt x="352" y="0"/>
                    </a:moveTo>
                    <a:lnTo>
                      <a:pt x="0" y="292"/>
                    </a:lnTo>
                    <a:lnTo>
                      <a:pt x="4752" y="6040"/>
                    </a:lnTo>
                    <a:lnTo>
                      <a:pt x="5108" y="5748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3;p59">
                <a:extLst>
                  <a:ext uri="{FF2B5EF4-FFF2-40B4-BE49-F238E27FC236}">
                    <a16:creationId xmlns:a16="http://schemas.microsoft.com/office/drawing/2014/main" id="{8CF598DA-5A8E-41DE-AE64-162459F2490D}"/>
                  </a:ext>
                </a:extLst>
              </p:cNvPr>
              <p:cNvSpPr/>
              <p:nvPr/>
            </p:nvSpPr>
            <p:spPr>
              <a:xfrm>
                <a:off x="1483084" y="1933505"/>
                <a:ext cx="94788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6041" extrusionOk="0">
                    <a:moveTo>
                      <a:pt x="4757" y="0"/>
                    </a:moveTo>
                    <a:lnTo>
                      <a:pt x="0" y="5748"/>
                    </a:lnTo>
                    <a:lnTo>
                      <a:pt x="357" y="6040"/>
                    </a:lnTo>
                    <a:lnTo>
                      <a:pt x="5114" y="292"/>
                    </a:lnTo>
                    <a:lnTo>
                      <a:pt x="4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4;p59">
                <a:extLst>
                  <a:ext uri="{FF2B5EF4-FFF2-40B4-BE49-F238E27FC236}">
                    <a16:creationId xmlns:a16="http://schemas.microsoft.com/office/drawing/2014/main" id="{D0545528-007B-47F4-99FD-4400AC2512E0}"/>
                  </a:ext>
                </a:extLst>
              </p:cNvPr>
              <p:cNvSpPr/>
              <p:nvPr/>
            </p:nvSpPr>
            <p:spPr>
              <a:xfrm>
                <a:off x="1116967" y="2091247"/>
                <a:ext cx="229612" cy="8526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12387" y="459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5;p59">
                <a:extLst>
                  <a:ext uri="{FF2B5EF4-FFF2-40B4-BE49-F238E27FC236}">
                    <a16:creationId xmlns:a16="http://schemas.microsoft.com/office/drawing/2014/main" id="{EC7936AF-A123-45FE-9C3E-2F2864A90C2B}"/>
                  </a:ext>
                </a:extLst>
              </p:cNvPr>
              <p:cNvSpPr/>
              <p:nvPr/>
            </p:nvSpPr>
            <p:spPr>
              <a:xfrm>
                <a:off x="1069798" y="2161287"/>
                <a:ext cx="324047" cy="7562"/>
              </a:xfrm>
              <a:custGeom>
                <a:avLst/>
                <a:gdLst/>
                <a:ahLst/>
                <a:cxnLst/>
                <a:rect l="l" t="t" r="r" b="b"/>
                <a:pathLst>
                  <a:path w="17483" h="408" extrusionOk="0">
                    <a:moveTo>
                      <a:pt x="1" y="0"/>
                    </a:moveTo>
                    <a:lnTo>
                      <a:pt x="1" y="407"/>
                    </a:lnTo>
                    <a:lnTo>
                      <a:pt x="17482" y="407"/>
                    </a:lnTo>
                    <a:lnTo>
                      <a:pt x="174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6;p59">
                <a:extLst>
                  <a:ext uri="{FF2B5EF4-FFF2-40B4-BE49-F238E27FC236}">
                    <a16:creationId xmlns:a16="http://schemas.microsoft.com/office/drawing/2014/main" id="{8895D639-918B-4B70-9F46-65EF77FADE9F}"/>
                  </a:ext>
                </a:extLst>
              </p:cNvPr>
              <p:cNvSpPr/>
              <p:nvPr/>
            </p:nvSpPr>
            <p:spPr>
              <a:xfrm>
                <a:off x="1116967" y="2228195"/>
                <a:ext cx="229612" cy="8545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1" extrusionOk="0">
                    <a:moveTo>
                      <a:pt x="0" y="1"/>
                    </a:moveTo>
                    <a:lnTo>
                      <a:pt x="0" y="460"/>
                    </a:lnTo>
                    <a:lnTo>
                      <a:pt x="12387" y="460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7;p59">
                <a:extLst>
                  <a:ext uri="{FF2B5EF4-FFF2-40B4-BE49-F238E27FC236}">
                    <a16:creationId xmlns:a16="http://schemas.microsoft.com/office/drawing/2014/main" id="{7B41AF52-2F41-4D84-970F-B3C81FBEA80D}"/>
                  </a:ext>
                </a:extLst>
              </p:cNvPr>
              <p:cNvSpPr/>
              <p:nvPr/>
            </p:nvSpPr>
            <p:spPr>
              <a:xfrm>
                <a:off x="783580" y="1998355"/>
                <a:ext cx="111822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3" h="6306" extrusionOk="0">
                    <a:moveTo>
                      <a:pt x="2844" y="1"/>
                    </a:moveTo>
                    <a:cubicBezTo>
                      <a:pt x="2823" y="1"/>
                      <a:pt x="2803" y="1"/>
                      <a:pt x="2782" y="1"/>
                    </a:cubicBezTo>
                    <a:cubicBezTo>
                      <a:pt x="2092" y="24"/>
                      <a:pt x="1401" y="367"/>
                      <a:pt x="877" y="952"/>
                    </a:cubicBezTo>
                    <a:cubicBezTo>
                      <a:pt x="298" y="1600"/>
                      <a:pt x="1" y="2449"/>
                      <a:pt x="71" y="3269"/>
                    </a:cubicBezTo>
                    <a:lnTo>
                      <a:pt x="529" y="3232"/>
                    </a:lnTo>
                    <a:cubicBezTo>
                      <a:pt x="469" y="2533"/>
                      <a:pt x="724" y="1814"/>
                      <a:pt x="1220" y="1258"/>
                    </a:cubicBezTo>
                    <a:cubicBezTo>
                      <a:pt x="1661" y="770"/>
                      <a:pt x="2231" y="479"/>
                      <a:pt x="2797" y="460"/>
                    </a:cubicBezTo>
                    <a:cubicBezTo>
                      <a:pt x="2816" y="459"/>
                      <a:pt x="2835" y="459"/>
                      <a:pt x="2855" y="459"/>
                    </a:cubicBezTo>
                    <a:cubicBezTo>
                      <a:pt x="3394" y="459"/>
                      <a:pt x="3966" y="713"/>
                      <a:pt x="4410" y="1155"/>
                    </a:cubicBezTo>
                    <a:cubicBezTo>
                      <a:pt x="4878" y="1624"/>
                      <a:pt x="5161" y="2231"/>
                      <a:pt x="5202" y="2852"/>
                    </a:cubicBezTo>
                    <a:cubicBezTo>
                      <a:pt x="4832" y="2875"/>
                      <a:pt x="4466" y="3051"/>
                      <a:pt x="4164" y="3357"/>
                    </a:cubicBezTo>
                    <a:cubicBezTo>
                      <a:pt x="3751" y="3784"/>
                      <a:pt x="3561" y="4358"/>
                      <a:pt x="3655" y="4897"/>
                    </a:cubicBezTo>
                    <a:cubicBezTo>
                      <a:pt x="3742" y="5434"/>
                      <a:pt x="4108" y="5898"/>
                      <a:pt x="4628" y="6143"/>
                    </a:cubicBezTo>
                    <a:cubicBezTo>
                      <a:pt x="4855" y="6250"/>
                      <a:pt x="5096" y="6305"/>
                      <a:pt x="5328" y="6305"/>
                    </a:cubicBezTo>
                    <a:cubicBezTo>
                      <a:pt x="5578" y="6305"/>
                      <a:pt x="5820" y="6241"/>
                      <a:pt x="6032" y="6115"/>
                    </a:cubicBezTo>
                    <a:lnTo>
                      <a:pt x="5805" y="5717"/>
                    </a:lnTo>
                    <a:cubicBezTo>
                      <a:pt x="5660" y="5802"/>
                      <a:pt x="5496" y="5843"/>
                      <a:pt x="5326" y="5843"/>
                    </a:cubicBezTo>
                    <a:cubicBezTo>
                      <a:pt x="5161" y="5843"/>
                      <a:pt x="4990" y="5804"/>
                      <a:pt x="4823" y="5726"/>
                    </a:cubicBezTo>
                    <a:cubicBezTo>
                      <a:pt x="4438" y="5546"/>
                      <a:pt x="4173" y="5207"/>
                      <a:pt x="4104" y="4822"/>
                    </a:cubicBezTo>
                    <a:cubicBezTo>
                      <a:pt x="4040" y="4433"/>
                      <a:pt x="4187" y="3992"/>
                      <a:pt x="4493" y="3682"/>
                    </a:cubicBezTo>
                    <a:cubicBezTo>
                      <a:pt x="4727" y="3444"/>
                      <a:pt x="5010" y="3311"/>
                      <a:pt x="5284" y="3311"/>
                    </a:cubicBezTo>
                    <a:cubicBezTo>
                      <a:pt x="5325" y="3311"/>
                      <a:pt x="5366" y="3314"/>
                      <a:pt x="5407" y="3320"/>
                    </a:cubicBezTo>
                    <a:lnTo>
                      <a:pt x="5662" y="3357"/>
                    </a:lnTo>
                    <a:lnTo>
                      <a:pt x="5671" y="3098"/>
                    </a:lnTo>
                    <a:cubicBezTo>
                      <a:pt x="5694" y="2272"/>
                      <a:pt x="5351" y="1448"/>
                      <a:pt x="4735" y="830"/>
                    </a:cubicBezTo>
                    <a:cubicBezTo>
                      <a:pt x="4204" y="300"/>
                      <a:pt x="3515" y="1"/>
                      <a:pt x="28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38;p59">
                <a:extLst>
                  <a:ext uri="{FF2B5EF4-FFF2-40B4-BE49-F238E27FC236}">
                    <a16:creationId xmlns:a16="http://schemas.microsoft.com/office/drawing/2014/main" id="{C0E6F0EC-899A-4338-AB1D-A29E3F484698}"/>
                  </a:ext>
                </a:extLst>
              </p:cNvPr>
              <p:cNvSpPr/>
              <p:nvPr/>
            </p:nvSpPr>
            <p:spPr>
              <a:xfrm>
                <a:off x="1567710" y="1998355"/>
                <a:ext cx="111803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6306" extrusionOk="0">
                    <a:moveTo>
                      <a:pt x="3189" y="1"/>
                    </a:moveTo>
                    <a:cubicBezTo>
                      <a:pt x="2523" y="1"/>
                      <a:pt x="1834" y="300"/>
                      <a:pt x="1299" y="830"/>
                    </a:cubicBezTo>
                    <a:cubicBezTo>
                      <a:pt x="682" y="1448"/>
                      <a:pt x="344" y="2272"/>
                      <a:pt x="367" y="3098"/>
                    </a:cubicBezTo>
                    <a:lnTo>
                      <a:pt x="372" y="3357"/>
                    </a:lnTo>
                    <a:lnTo>
                      <a:pt x="627" y="3320"/>
                    </a:lnTo>
                    <a:cubicBezTo>
                      <a:pt x="668" y="3314"/>
                      <a:pt x="709" y="3311"/>
                      <a:pt x="751" y="3311"/>
                    </a:cubicBezTo>
                    <a:cubicBezTo>
                      <a:pt x="1028" y="3311"/>
                      <a:pt x="1310" y="3444"/>
                      <a:pt x="1540" y="3682"/>
                    </a:cubicBezTo>
                    <a:cubicBezTo>
                      <a:pt x="1846" y="3992"/>
                      <a:pt x="1994" y="4433"/>
                      <a:pt x="1930" y="4822"/>
                    </a:cubicBezTo>
                    <a:cubicBezTo>
                      <a:pt x="1864" y="5207"/>
                      <a:pt x="1596" y="5546"/>
                      <a:pt x="1215" y="5726"/>
                    </a:cubicBezTo>
                    <a:cubicBezTo>
                      <a:pt x="1046" y="5804"/>
                      <a:pt x="874" y="5843"/>
                      <a:pt x="708" y="5843"/>
                    </a:cubicBezTo>
                    <a:cubicBezTo>
                      <a:pt x="538" y="5843"/>
                      <a:pt x="376" y="5802"/>
                      <a:pt x="233" y="5717"/>
                    </a:cubicBezTo>
                    <a:lnTo>
                      <a:pt x="0" y="6115"/>
                    </a:lnTo>
                    <a:cubicBezTo>
                      <a:pt x="218" y="6241"/>
                      <a:pt x="460" y="6305"/>
                      <a:pt x="706" y="6305"/>
                    </a:cubicBezTo>
                    <a:cubicBezTo>
                      <a:pt x="942" y="6305"/>
                      <a:pt x="1179" y="6250"/>
                      <a:pt x="1410" y="6143"/>
                    </a:cubicBezTo>
                    <a:cubicBezTo>
                      <a:pt x="1930" y="5898"/>
                      <a:pt x="2291" y="5434"/>
                      <a:pt x="2383" y="4897"/>
                    </a:cubicBezTo>
                    <a:cubicBezTo>
                      <a:pt x="2471" y="4358"/>
                      <a:pt x="2281" y="3784"/>
                      <a:pt x="1869" y="3357"/>
                    </a:cubicBezTo>
                    <a:cubicBezTo>
                      <a:pt x="1572" y="3051"/>
                      <a:pt x="1202" y="2875"/>
                      <a:pt x="830" y="2852"/>
                    </a:cubicBezTo>
                    <a:cubicBezTo>
                      <a:pt x="873" y="2231"/>
                      <a:pt x="1155" y="1624"/>
                      <a:pt x="1624" y="1155"/>
                    </a:cubicBezTo>
                    <a:cubicBezTo>
                      <a:pt x="2070" y="713"/>
                      <a:pt x="2640" y="459"/>
                      <a:pt x="3179" y="459"/>
                    </a:cubicBezTo>
                    <a:cubicBezTo>
                      <a:pt x="3198" y="459"/>
                      <a:pt x="3218" y="459"/>
                      <a:pt x="3237" y="460"/>
                    </a:cubicBezTo>
                    <a:cubicBezTo>
                      <a:pt x="3802" y="479"/>
                      <a:pt x="4377" y="770"/>
                      <a:pt x="4812" y="1258"/>
                    </a:cubicBezTo>
                    <a:cubicBezTo>
                      <a:pt x="5309" y="1814"/>
                      <a:pt x="5563" y="2533"/>
                      <a:pt x="5508" y="3232"/>
                    </a:cubicBezTo>
                    <a:lnTo>
                      <a:pt x="5967" y="3269"/>
                    </a:lnTo>
                    <a:cubicBezTo>
                      <a:pt x="6032" y="2449"/>
                      <a:pt x="5740" y="1600"/>
                      <a:pt x="5156" y="952"/>
                    </a:cubicBezTo>
                    <a:cubicBezTo>
                      <a:pt x="4637" y="367"/>
                      <a:pt x="3941" y="24"/>
                      <a:pt x="3250" y="1"/>
                    </a:cubicBezTo>
                    <a:cubicBezTo>
                      <a:pt x="3230" y="1"/>
                      <a:pt x="3210" y="1"/>
                      <a:pt x="3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39;p59">
                <a:extLst>
                  <a:ext uri="{FF2B5EF4-FFF2-40B4-BE49-F238E27FC236}">
                    <a16:creationId xmlns:a16="http://schemas.microsoft.com/office/drawing/2014/main" id="{85DDDEF4-AF78-46CF-A0FF-744A8899666D}"/>
                  </a:ext>
                </a:extLst>
              </p:cNvPr>
              <p:cNvSpPr/>
              <p:nvPr/>
            </p:nvSpPr>
            <p:spPr>
              <a:xfrm>
                <a:off x="1005967" y="1781323"/>
                <a:ext cx="119625" cy="64038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3455" extrusionOk="0">
                    <a:moveTo>
                      <a:pt x="4839" y="0"/>
                    </a:moveTo>
                    <a:cubicBezTo>
                      <a:pt x="2879" y="0"/>
                      <a:pt x="910" y="1170"/>
                      <a:pt x="0" y="3051"/>
                    </a:cubicBezTo>
                    <a:lnTo>
                      <a:pt x="830" y="3455"/>
                    </a:lnTo>
                    <a:cubicBezTo>
                      <a:pt x="1586" y="1891"/>
                      <a:pt x="3215" y="917"/>
                      <a:pt x="4829" y="917"/>
                    </a:cubicBezTo>
                    <a:cubicBezTo>
                      <a:pt x="5273" y="917"/>
                      <a:pt x="5715" y="991"/>
                      <a:pt x="6137" y="1146"/>
                    </a:cubicBezTo>
                    <a:lnTo>
                      <a:pt x="6453" y="284"/>
                    </a:lnTo>
                    <a:cubicBezTo>
                      <a:pt x="5931" y="91"/>
                      <a:pt x="5385" y="0"/>
                      <a:pt x="48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40;p59">
                <a:extLst>
                  <a:ext uri="{FF2B5EF4-FFF2-40B4-BE49-F238E27FC236}">
                    <a16:creationId xmlns:a16="http://schemas.microsoft.com/office/drawing/2014/main" id="{9F885A23-47E3-4D26-A2D2-9D6DCDE1BC57}"/>
                  </a:ext>
                </a:extLst>
              </p:cNvPr>
              <p:cNvSpPr/>
              <p:nvPr/>
            </p:nvSpPr>
            <p:spPr>
              <a:xfrm>
                <a:off x="1304455" y="1770870"/>
                <a:ext cx="140328" cy="84964"/>
              </a:xfrm>
              <a:custGeom>
                <a:avLst/>
                <a:gdLst/>
                <a:ahLst/>
                <a:cxnLst/>
                <a:rect l="l" t="t" r="r" b="b"/>
                <a:pathLst>
                  <a:path w="7571" h="4584" extrusionOk="0">
                    <a:moveTo>
                      <a:pt x="2233" y="0"/>
                    </a:moveTo>
                    <a:cubicBezTo>
                      <a:pt x="1467" y="0"/>
                      <a:pt x="702" y="166"/>
                      <a:pt x="0" y="499"/>
                    </a:cubicBezTo>
                    <a:lnTo>
                      <a:pt x="394" y="1334"/>
                    </a:lnTo>
                    <a:cubicBezTo>
                      <a:pt x="973" y="1059"/>
                      <a:pt x="1604" y="922"/>
                      <a:pt x="2235" y="922"/>
                    </a:cubicBezTo>
                    <a:cubicBezTo>
                      <a:pt x="2913" y="922"/>
                      <a:pt x="3590" y="1080"/>
                      <a:pt x="4205" y="1394"/>
                    </a:cubicBezTo>
                    <a:cubicBezTo>
                      <a:pt x="5401" y="2006"/>
                      <a:pt x="6324" y="3202"/>
                      <a:pt x="6681" y="4584"/>
                    </a:cubicBezTo>
                    <a:lnTo>
                      <a:pt x="7571" y="4357"/>
                    </a:lnTo>
                    <a:cubicBezTo>
                      <a:pt x="7154" y="2720"/>
                      <a:pt x="6050" y="1306"/>
                      <a:pt x="4622" y="574"/>
                    </a:cubicBezTo>
                    <a:cubicBezTo>
                      <a:pt x="3878" y="192"/>
                      <a:pt x="3055" y="0"/>
                      <a:pt x="2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41;p59">
                <a:extLst>
                  <a:ext uri="{FF2B5EF4-FFF2-40B4-BE49-F238E27FC236}">
                    <a16:creationId xmlns:a16="http://schemas.microsoft.com/office/drawing/2014/main" id="{8C60CBB5-1FD3-4E12-9DF7-8B65B57F37F2}"/>
                  </a:ext>
                </a:extLst>
              </p:cNvPr>
              <p:cNvSpPr/>
              <p:nvPr/>
            </p:nvSpPr>
            <p:spPr>
              <a:xfrm>
                <a:off x="1042386" y="2491821"/>
                <a:ext cx="370978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4340" extrusionOk="0">
                    <a:moveTo>
                      <a:pt x="19699" y="0"/>
                    </a:moveTo>
                    <a:cubicBezTo>
                      <a:pt x="17042" y="2457"/>
                      <a:pt x="13514" y="3871"/>
                      <a:pt x="10014" y="3880"/>
                    </a:cubicBezTo>
                    <a:lnTo>
                      <a:pt x="9981" y="3880"/>
                    </a:lnTo>
                    <a:cubicBezTo>
                      <a:pt x="6496" y="3880"/>
                      <a:pt x="2972" y="2485"/>
                      <a:pt x="312" y="52"/>
                    </a:cubicBezTo>
                    <a:lnTo>
                      <a:pt x="0" y="390"/>
                    </a:lnTo>
                    <a:cubicBezTo>
                      <a:pt x="2745" y="2902"/>
                      <a:pt x="6380" y="4340"/>
                      <a:pt x="9981" y="4340"/>
                    </a:cubicBezTo>
                    <a:lnTo>
                      <a:pt x="10014" y="4340"/>
                    </a:lnTo>
                    <a:cubicBezTo>
                      <a:pt x="13630" y="4330"/>
                      <a:pt x="17274" y="2874"/>
                      <a:pt x="20014" y="339"/>
                    </a:cubicBezTo>
                    <a:lnTo>
                      <a:pt x="19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42;p59">
                <a:extLst>
                  <a:ext uri="{FF2B5EF4-FFF2-40B4-BE49-F238E27FC236}">
                    <a16:creationId xmlns:a16="http://schemas.microsoft.com/office/drawing/2014/main" id="{2214AC80-B493-4300-83FA-06AE4F6D825A}"/>
                  </a:ext>
                </a:extLst>
              </p:cNvPr>
              <p:cNvSpPr/>
              <p:nvPr/>
            </p:nvSpPr>
            <p:spPr>
              <a:xfrm>
                <a:off x="1176423" y="2562361"/>
                <a:ext cx="110858" cy="9299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017" extrusionOk="0">
                    <a:moveTo>
                      <a:pt x="5569" y="1"/>
                    </a:moveTo>
                    <a:lnTo>
                      <a:pt x="3464" y="4163"/>
                    </a:lnTo>
                    <a:lnTo>
                      <a:pt x="362" y="200"/>
                    </a:lnTo>
                    <a:lnTo>
                      <a:pt x="0" y="482"/>
                    </a:lnTo>
                    <a:lnTo>
                      <a:pt x="3547" y="5016"/>
                    </a:lnTo>
                    <a:lnTo>
                      <a:pt x="5981" y="209"/>
                    </a:lnTo>
                    <a:lnTo>
                      <a:pt x="5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2043;p59">
              <a:extLst>
                <a:ext uri="{FF2B5EF4-FFF2-40B4-BE49-F238E27FC236}">
                  <a16:creationId xmlns:a16="http://schemas.microsoft.com/office/drawing/2014/main" id="{B9696CA3-D036-431C-990D-21E167CF3A65}"/>
                </a:ext>
              </a:extLst>
            </p:cNvPr>
            <p:cNvSpPr/>
            <p:nvPr/>
          </p:nvSpPr>
          <p:spPr>
            <a:xfrm>
              <a:off x="3950074" y="1401625"/>
              <a:ext cx="513382" cy="218953"/>
            </a:xfrm>
            <a:custGeom>
              <a:avLst/>
              <a:gdLst/>
              <a:ahLst/>
              <a:cxnLst/>
              <a:rect l="l" t="t" r="r" b="b"/>
              <a:pathLst>
                <a:path w="25698" h="10960" extrusionOk="0">
                  <a:moveTo>
                    <a:pt x="16521" y="1"/>
                  </a:moveTo>
                  <a:cubicBezTo>
                    <a:pt x="15775" y="1"/>
                    <a:pt x="14997" y="81"/>
                    <a:pt x="14195" y="257"/>
                  </a:cubicBezTo>
                  <a:cubicBezTo>
                    <a:pt x="10888" y="977"/>
                    <a:pt x="8997" y="2924"/>
                    <a:pt x="7325" y="4640"/>
                  </a:cubicBezTo>
                  <a:cubicBezTo>
                    <a:pt x="5580" y="6435"/>
                    <a:pt x="4048" y="8012"/>
                    <a:pt x="1292" y="8012"/>
                  </a:cubicBezTo>
                  <a:cubicBezTo>
                    <a:pt x="951" y="8012"/>
                    <a:pt x="592" y="7988"/>
                    <a:pt x="211" y="7937"/>
                  </a:cubicBezTo>
                  <a:cubicBezTo>
                    <a:pt x="203" y="7936"/>
                    <a:pt x="195" y="7935"/>
                    <a:pt x="187" y="7935"/>
                  </a:cubicBezTo>
                  <a:cubicBezTo>
                    <a:pt x="130" y="7935"/>
                    <a:pt x="76" y="7964"/>
                    <a:pt x="40" y="8013"/>
                  </a:cubicBezTo>
                  <a:cubicBezTo>
                    <a:pt x="6" y="8068"/>
                    <a:pt x="1" y="8138"/>
                    <a:pt x="36" y="8193"/>
                  </a:cubicBezTo>
                  <a:cubicBezTo>
                    <a:pt x="1151" y="10149"/>
                    <a:pt x="4813" y="10959"/>
                    <a:pt x="6535" y="10959"/>
                  </a:cubicBezTo>
                  <a:cubicBezTo>
                    <a:pt x="6685" y="10959"/>
                    <a:pt x="6825" y="10955"/>
                    <a:pt x="6945" y="10944"/>
                  </a:cubicBezTo>
                  <a:cubicBezTo>
                    <a:pt x="7041" y="10934"/>
                    <a:pt x="7106" y="10849"/>
                    <a:pt x="7095" y="10754"/>
                  </a:cubicBezTo>
                  <a:cubicBezTo>
                    <a:pt x="7086" y="10663"/>
                    <a:pt x="7006" y="10599"/>
                    <a:pt x="6915" y="10599"/>
                  </a:cubicBezTo>
                  <a:cubicBezTo>
                    <a:pt x="6912" y="10599"/>
                    <a:pt x="6908" y="10599"/>
                    <a:pt x="6905" y="10599"/>
                  </a:cubicBezTo>
                  <a:cubicBezTo>
                    <a:pt x="6789" y="10612"/>
                    <a:pt x="6654" y="10618"/>
                    <a:pt x="6504" y="10618"/>
                  </a:cubicBezTo>
                  <a:cubicBezTo>
                    <a:pt x="4951" y="10618"/>
                    <a:pt x="1768" y="9942"/>
                    <a:pt x="536" y="8323"/>
                  </a:cubicBezTo>
                  <a:lnTo>
                    <a:pt x="536" y="8323"/>
                  </a:lnTo>
                  <a:cubicBezTo>
                    <a:pt x="795" y="8347"/>
                    <a:pt x="1045" y="8358"/>
                    <a:pt x="1286" y="8358"/>
                  </a:cubicBezTo>
                  <a:cubicBezTo>
                    <a:pt x="4196" y="8358"/>
                    <a:pt x="5843" y="6664"/>
                    <a:pt x="7575" y="4880"/>
                  </a:cubicBezTo>
                  <a:cubicBezTo>
                    <a:pt x="9292" y="3120"/>
                    <a:pt x="11063" y="1293"/>
                    <a:pt x="14269" y="593"/>
                  </a:cubicBezTo>
                  <a:cubicBezTo>
                    <a:pt x="15046" y="423"/>
                    <a:pt x="15799" y="345"/>
                    <a:pt x="16521" y="345"/>
                  </a:cubicBezTo>
                  <a:cubicBezTo>
                    <a:pt x="19918" y="345"/>
                    <a:pt x="22633" y="2076"/>
                    <a:pt x="23991" y="4085"/>
                  </a:cubicBezTo>
                  <a:cubicBezTo>
                    <a:pt x="25166" y="5821"/>
                    <a:pt x="25332" y="7653"/>
                    <a:pt x="24427" y="8978"/>
                  </a:cubicBezTo>
                  <a:cubicBezTo>
                    <a:pt x="24371" y="9059"/>
                    <a:pt x="24392" y="9168"/>
                    <a:pt x="24471" y="9218"/>
                  </a:cubicBezTo>
                  <a:cubicBezTo>
                    <a:pt x="24502" y="9239"/>
                    <a:pt x="24537" y="9249"/>
                    <a:pt x="24571" y="9249"/>
                  </a:cubicBezTo>
                  <a:cubicBezTo>
                    <a:pt x="24627" y="9249"/>
                    <a:pt x="24681" y="9223"/>
                    <a:pt x="24711" y="9173"/>
                  </a:cubicBezTo>
                  <a:cubicBezTo>
                    <a:pt x="25697" y="7727"/>
                    <a:pt x="25537" y="5751"/>
                    <a:pt x="24281" y="3889"/>
                  </a:cubicBezTo>
                  <a:cubicBezTo>
                    <a:pt x="22869" y="1800"/>
                    <a:pt x="20046" y="1"/>
                    <a:pt x="16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44;p59">
              <a:extLst>
                <a:ext uri="{FF2B5EF4-FFF2-40B4-BE49-F238E27FC236}">
                  <a16:creationId xmlns:a16="http://schemas.microsoft.com/office/drawing/2014/main" id="{92FC8989-1AB1-4E6E-B7DF-B1AC09CFEE06}"/>
                </a:ext>
              </a:extLst>
            </p:cNvPr>
            <p:cNvSpPr/>
            <p:nvPr/>
          </p:nvSpPr>
          <p:spPr>
            <a:xfrm>
              <a:off x="4064423" y="1489782"/>
              <a:ext cx="287376" cy="103104"/>
            </a:xfrm>
            <a:custGeom>
              <a:avLst/>
              <a:gdLst/>
              <a:ahLst/>
              <a:cxnLst/>
              <a:rect l="l" t="t" r="r" b="b"/>
              <a:pathLst>
                <a:path w="14385" h="5161" extrusionOk="0">
                  <a:moveTo>
                    <a:pt x="4576" y="1"/>
                  </a:moveTo>
                  <a:cubicBezTo>
                    <a:pt x="2211" y="1"/>
                    <a:pt x="674" y="1239"/>
                    <a:pt x="86" y="1713"/>
                  </a:cubicBezTo>
                  <a:cubicBezTo>
                    <a:pt x="10" y="1773"/>
                    <a:pt x="1" y="1884"/>
                    <a:pt x="61" y="1958"/>
                  </a:cubicBezTo>
                  <a:cubicBezTo>
                    <a:pt x="96" y="1999"/>
                    <a:pt x="147" y="2021"/>
                    <a:pt x="198" y="2021"/>
                  </a:cubicBezTo>
                  <a:cubicBezTo>
                    <a:pt x="236" y="2021"/>
                    <a:pt x="274" y="2009"/>
                    <a:pt x="306" y="1984"/>
                  </a:cubicBezTo>
                  <a:cubicBezTo>
                    <a:pt x="862" y="1530"/>
                    <a:pt x="2326" y="349"/>
                    <a:pt x="4577" y="349"/>
                  </a:cubicBezTo>
                  <a:cubicBezTo>
                    <a:pt x="5178" y="349"/>
                    <a:pt x="5835" y="433"/>
                    <a:pt x="6545" y="637"/>
                  </a:cubicBezTo>
                  <a:cubicBezTo>
                    <a:pt x="9842" y="1584"/>
                    <a:pt x="14034" y="5085"/>
                    <a:pt x="14080" y="5120"/>
                  </a:cubicBezTo>
                  <a:cubicBezTo>
                    <a:pt x="14110" y="5145"/>
                    <a:pt x="14149" y="5161"/>
                    <a:pt x="14189" y="5161"/>
                  </a:cubicBezTo>
                  <a:cubicBezTo>
                    <a:pt x="14239" y="5161"/>
                    <a:pt x="14285" y="5140"/>
                    <a:pt x="14320" y="5096"/>
                  </a:cubicBezTo>
                  <a:cubicBezTo>
                    <a:pt x="14385" y="5025"/>
                    <a:pt x="14375" y="4916"/>
                    <a:pt x="14300" y="4856"/>
                  </a:cubicBezTo>
                  <a:cubicBezTo>
                    <a:pt x="14124" y="4710"/>
                    <a:pt x="10012" y="1268"/>
                    <a:pt x="6640" y="302"/>
                  </a:cubicBezTo>
                  <a:cubicBezTo>
                    <a:pt x="5895" y="89"/>
                    <a:pt x="5206" y="1"/>
                    <a:pt x="4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45;p59">
              <a:extLst>
                <a:ext uri="{FF2B5EF4-FFF2-40B4-BE49-F238E27FC236}">
                  <a16:creationId xmlns:a16="http://schemas.microsoft.com/office/drawing/2014/main" id="{8BE7F3BD-26DC-43BB-B7E1-39677A8F97E8}"/>
                </a:ext>
              </a:extLst>
            </p:cNvPr>
            <p:cNvSpPr/>
            <p:nvPr/>
          </p:nvSpPr>
          <p:spPr>
            <a:xfrm>
              <a:off x="4020434" y="1552209"/>
              <a:ext cx="245703" cy="40674"/>
            </a:xfrm>
            <a:custGeom>
              <a:avLst/>
              <a:gdLst/>
              <a:ahLst/>
              <a:cxnLst/>
              <a:rect l="l" t="t" r="r" b="b"/>
              <a:pathLst>
                <a:path w="12299" h="2036" extrusionOk="0">
                  <a:moveTo>
                    <a:pt x="196" y="0"/>
                  </a:moveTo>
                  <a:cubicBezTo>
                    <a:pt x="145" y="0"/>
                    <a:pt x="95" y="22"/>
                    <a:pt x="61" y="64"/>
                  </a:cubicBezTo>
                  <a:cubicBezTo>
                    <a:pt x="1" y="140"/>
                    <a:pt x="11" y="249"/>
                    <a:pt x="86" y="309"/>
                  </a:cubicBezTo>
                  <a:cubicBezTo>
                    <a:pt x="1892" y="1761"/>
                    <a:pt x="8641" y="1935"/>
                    <a:pt x="11179" y="2001"/>
                  </a:cubicBezTo>
                  <a:cubicBezTo>
                    <a:pt x="11643" y="2011"/>
                    <a:pt x="12014" y="2020"/>
                    <a:pt x="12089" y="2031"/>
                  </a:cubicBezTo>
                  <a:cubicBezTo>
                    <a:pt x="12098" y="2036"/>
                    <a:pt x="12104" y="2036"/>
                    <a:pt x="12114" y="2036"/>
                  </a:cubicBezTo>
                  <a:cubicBezTo>
                    <a:pt x="12199" y="2036"/>
                    <a:pt x="12274" y="1976"/>
                    <a:pt x="12284" y="1890"/>
                  </a:cubicBezTo>
                  <a:cubicBezTo>
                    <a:pt x="12299" y="1796"/>
                    <a:pt x="12239" y="1706"/>
                    <a:pt x="12144" y="1690"/>
                  </a:cubicBezTo>
                  <a:cubicBezTo>
                    <a:pt x="12049" y="1675"/>
                    <a:pt x="11784" y="1671"/>
                    <a:pt x="11188" y="1655"/>
                  </a:cubicBezTo>
                  <a:cubicBezTo>
                    <a:pt x="8682" y="1590"/>
                    <a:pt x="2018" y="1420"/>
                    <a:pt x="307" y="39"/>
                  </a:cubicBezTo>
                  <a:cubicBezTo>
                    <a:pt x="274" y="13"/>
                    <a:pt x="23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46;p59">
              <a:extLst>
                <a:ext uri="{FF2B5EF4-FFF2-40B4-BE49-F238E27FC236}">
                  <a16:creationId xmlns:a16="http://schemas.microsoft.com/office/drawing/2014/main" id="{083DAD15-1A50-461F-B927-EEEF367CF82C}"/>
                </a:ext>
              </a:extLst>
            </p:cNvPr>
            <p:cNvSpPr/>
            <p:nvPr/>
          </p:nvSpPr>
          <p:spPr>
            <a:xfrm>
              <a:off x="4192557" y="1418666"/>
              <a:ext cx="237812" cy="157343"/>
            </a:xfrm>
            <a:custGeom>
              <a:avLst/>
              <a:gdLst/>
              <a:ahLst/>
              <a:cxnLst/>
              <a:rect l="l" t="t" r="r" b="b"/>
              <a:pathLst>
                <a:path w="11904" h="7876" extrusionOk="0">
                  <a:moveTo>
                    <a:pt x="932" y="1"/>
                  </a:moveTo>
                  <a:cubicBezTo>
                    <a:pt x="684" y="1"/>
                    <a:pt x="432" y="4"/>
                    <a:pt x="175" y="10"/>
                  </a:cubicBezTo>
                  <a:cubicBezTo>
                    <a:pt x="76" y="10"/>
                    <a:pt x="0" y="90"/>
                    <a:pt x="6" y="185"/>
                  </a:cubicBezTo>
                  <a:cubicBezTo>
                    <a:pt x="6" y="281"/>
                    <a:pt x="96" y="355"/>
                    <a:pt x="180" y="355"/>
                  </a:cubicBezTo>
                  <a:cubicBezTo>
                    <a:pt x="430" y="349"/>
                    <a:pt x="676" y="346"/>
                    <a:pt x="918" y="346"/>
                  </a:cubicBezTo>
                  <a:cubicBezTo>
                    <a:pt x="5370" y="346"/>
                    <a:pt x="8421" y="1393"/>
                    <a:pt x="9987" y="3463"/>
                  </a:cubicBezTo>
                  <a:cubicBezTo>
                    <a:pt x="11328" y="5228"/>
                    <a:pt x="11123" y="7250"/>
                    <a:pt x="10998" y="7650"/>
                  </a:cubicBezTo>
                  <a:cubicBezTo>
                    <a:pt x="10968" y="7745"/>
                    <a:pt x="11023" y="7839"/>
                    <a:pt x="11113" y="7869"/>
                  </a:cubicBezTo>
                  <a:cubicBezTo>
                    <a:pt x="11128" y="7875"/>
                    <a:pt x="11148" y="7875"/>
                    <a:pt x="11162" y="7875"/>
                  </a:cubicBezTo>
                  <a:cubicBezTo>
                    <a:pt x="11238" y="7875"/>
                    <a:pt x="11303" y="7830"/>
                    <a:pt x="11328" y="7755"/>
                  </a:cubicBezTo>
                  <a:cubicBezTo>
                    <a:pt x="11333" y="7730"/>
                    <a:pt x="11903" y="5408"/>
                    <a:pt x="10267" y="3252"/>
                  </a:cubicBezTo>
                  <a:cubicBezTo>
                    <a:pt x="8630" y="1098"/>
                    <a:pt x="5490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47;p59">
              <a:extLst>
                <a:ext uri="{FF2B5EF4-FFF2-40B4-BE49-F238E27FC236}">
                  <a16:creationId xmlns:a16="http://schemas.microsoft.com/office/drawing/2014/main" id="{5FAC2981-C742-445F-9763-D48FDDD1A73A}"/>
                </a:ext>
              </a:extLst>
            </p:cNvPr>
            <p:cNvSpPr/>
            <p:nvPr/>
          </p:nvSpPr>
          <p:spPr>
            <a:xfrm>
              <a:off x="3958884" y="1596018"/>
              <a:ext cx="133450" cy="383069"/>
            </a:xfrm>
            <a:custGeom>
              <a:avLst/>
              <a:gdLst/>
              <a:ahLst/>
              <a:cxnLst/>
              <a:rect l="l" t="t" r="r" b="b"/>
              <a:pathLst>
                <a:path w="6680" h="19175" extrusionOk="0">
                  <a:moveTo>
                    <a:pt x="2037" y="1"/>
                  </a:moveTo>
                  <a:cubicBezTo>
                    <a:pt x="1790" y="1"/>
                    <a:pt x="1355" y="292"/>
                    <a:pt x="1301" y="328"/>
                  </a:cubicBezTo>
                  <a:cubicBezTo>
                    <a:pt x="911" y="598"/>
                    <a:pt x="0" y="1363"/>
                    <a:pt x="0" y="2654"/>
                  </a:cubicBezTo>
                  <a:cubicBezTo>
                    <a:pt x="0" y="4701"/>
                    <a:pt x="716" y="18554"/>
                    <a:pt x="721" y="18695"/>
                  </a:cubicBezTo>
                  <a:cubicBezTo>
                    <a:pt x="726" y="18760"/>
                    <a:pt x="770" y="18820"/>
                    <a:pt x="830" y="18845"/>
                  </a:cubicBezTo>
                  <a:lnTo>
                    <a:pt x="1622" y="19159"/>
                  </a:lnTo>
                  <a:cubicBezTo>
                    <a:pt x="1647" y="19170"/>
                    <a:pt x="1666" y="19175"/>
                    <a:pt x="1686" y="19175"/>
                  </a:cubicBezTo>
                  <a:cubicBezTo>
                    <a:pt x="1721" y="19175"/>
                    <a:pt x="1756" y="19164"/>
                    <a:pt x="1781" y="19145"/>
                  </a:cubicBezTo>
                  <a:cubicBezTo>
                    <a:pt x="1832" y="19115"/>
                    <a:pt x="1862" y="19060"/>
                    <a:pt x="1862" y="19004"/>
                  </a:cubicBezTo>
                  <a:cubicBezTo>
                    <a:pt x="1866" y="18875"/>
                    <a:pt x="2206" y="6302"/>
                    <a:pt x="2222" y="4761"/>
                  </a:cubicBezTo>
                  <a:cubicBezTo>
                    <a:pt x="2977" y="4221"/>
                    <a:pt x="6404" y="1649"/>
                    <a:pt x="6644" y="1108"/>
                  </a:cubicBezTo>
                  <a:cubicBezTo>
                    <a:pt x="6679" y="1023"/>
                    <a:pt x="6640" y="919"/>
                    <a:pt x="6554" y="883"/>
                  </a:cubicBezTo>
                  <a:cubicBezTo>
                    <a:pt x="6532" y="872"/>
                    <a:pt x="6508" y="867"/>
                    <a:pt x="6484" y="867"/>
                  </a:cubicBezTo>
                  <a:cubicBezTo>
                    <a:pt x="6418" y="867"/>
                    <a:pt x="6354" y="905"/>
                    <a:pt x="6324" y="968"/>
                  </a:cubicBezTo>
                  <a:cubicBezTo>
                    <a:pt x="6154" y="1358"/>
                    <a:pt x="3062" y="3750"/>
                    <a:pt x="1947" y="4526"/>
                  </a:cubicBezTo>
                  <a:cubicBezTo>
                    <a:pt x="1901" y="4561"/>
                    <a:pt x="1876" y="4616"/>
                    <a:pt x="1876" y="4671"/>
                  </a:cubicBezTo>
                  <a:cubicBezTo>
                    <a:pt x="1876" y="5626"/>
                    <a:pt x="1571" y="16924"/>
                    <a:pt x="1521" y="18750"/>
                  </a:cubicBezTo>
                  <a:lnTo>
                    <a:pt x="1061" y="18564"/>
                  </a:lnTo>
                  <a:cubicBezTo>
                    <a:pt x="996" y="17243"/>
                    <a:pt x="345" y="4595"/>
                    <a:pt x="345" y="2654"/>
                  </a:cubicBezTo>
                  <a:cubicBezTo>
                    <a:pt x="345" y="1148"/>
                    <a:pt x="1761" y="383"/>
                    <a:pt x="2021" y="348"/>
                  </a:cubicBezTo>
                  <a:cubicBezTo>
                    <a:pt x="2029" y="349"/>
                    <a:pt x="2036" y="350"/>
                    <a:pt x="2044" y="350"/>
                  </a:cubicBezTo>
                  <a:cubicBezTo>
                    <a:pt x="2113" y="350"/>
                    <a:pt x="2184" y="310"/>
                    <a:pt x="2211" y="238"/>
                  </a:cubicBezTo>
                  <a:cubicBezTo>
                    <a:pt x="2241" y="148"/>
                    <a:pt x="2197" y="48"/>
                    <a:pt x="2111" y="12"/>
                  </a:cubicBezTo>
                  <a:cubicBezTo>
                    <a:pt x="2090" y="4"/>
                    <a:pt x="206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48;p59">
              <a:extLst>
                <a:ext uri="{FF2B5EF4-FFF2-40B4-BE49-F238E27FC236}">
                  <a16:creationId xmlns:a16="http://schemas.microsoft.com/office/drawing/2014/main" id="{67F667F8-4BE3-4C3D-B5F3-E111565F98EB}"/>
                </a:ext>
              </a:extLst>
            </p:cNvPr>
            <p:cNvSpPr/>
            <p:nvPr/>
          </p:nvSpPr>
          <p:spPr>
            <a:xfrm>
              <a:off x="4497089" y="1629099"/>
              <a:ext cx="151150" cy="75335"/>
            </a:xfrm>
            <a:custGeom>
              <a:avLst/>
              <a:gdLst/>
              <a:ahLst/>
              <a:cxnLst/>
              <a:rect l="l" t="t" r="r" b="b"/>
              <a:pathLst>
                <a:path w="7566" h="3771" extrusionOk="0">
                  <a:moveTo>
                    <a:pt x="2502" y="0"/>
                  </a:moveTo>
                  <a:cubicBezTo>
                    <a:pt x="1482" y="0"/>
                    <a:pt x="586" y="310"/>
                    <a:pt x="66" y="878"/>
                  </a:cubicBezTo>
                  <a:cubicBezTo>
                    <a:pt x="1" y="953"/>
                    <a:pt x="6" y="1058"/>
                    <a:pt x="77" y="1124"/>
                  </a:cubicBezTo>
                  <a:cubicBezTo>
                    <a:pt x="109" y="1154"/>
                    <a:pt x="151" y="1169"/>
                    <a:pt x="193" y="1169"/>
                  </a:cubicBezTo>
                  <a:cubicBezTo>
                    <a:pt x="240" y="1169"/>
                    <a:pt x="287" y="1150"/>
                    <a:pt x="322" y="1113"/>
                  </a:cubicBezTo>
                  <a:cubicBezTo>
                    <a:pt x="772" y="620"/>
                    <a:pt x="1584" y="348"/>
                    <a:pt x="2504" y="348"/>
                  </a:cubicBezTo>
                  <a:cubicBezTo>
                    <a:pt x="2853" y="348"/>
                    <a:pt x="3218" y="387"/>
                    <a:pt x="3584" y="468"/>
                  </a:cubicBezTo>
                  <a:cubicBezTo>
                    <a:pt x="5344" y="854"/>
                    <a:pt x="6695" y="2039"/>
                    <a:pt x="7206" y="3645"/>
                  </a:cubicBezTo>
                  <a:cubicBezTo>
                    <a:pt x="7231" y="3720"/>
                    <a:pt x="7300" y="3770"/>
                    <a:pt x="7371" y="3770"/>
                  </a:cubicBezTo>
                  <a:cubicBezTo>
                    <a:pt x="7390" y="3770"/>
                    <a:pt x="7406" y="3765"/>
                    <a:pt x="7426" y="3759"/>
                  </a:cubicBezTo>
                  <a:cubicBezTo>
                    <a:pt x="7517" y="3729"/>
                    <a:pt x="7566" y="3635"/>
                    <a:pt x="7536" y="3545"/>
                  </a:cubicBezTo>
                  <a:cubicBezTo>
                    <a:pt x="6991" y="1819"/>
                    <a:pt x="5540" y="543"/>
                    <a:pt x="3658" y="127"/>
                  </a:cubicBezTo>
                  <a:cubicBezTo>
                    <a:pt x="3265" y="42"/>
                    <a:pt x="2875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49;p59">
              <a:extLst>
                <a:ext uri="{FF2B5EF4-FFF2-40B4-BE49-F238E27FC236}">
                  <a16:creationId xmlns:a16="http://schemas.microsoft.com/office/drawing/2014/main" id="{A81E2BBF-0C43-4BE7-956A-B5B9965E2282}"/>
                </a:ext>
              </a:extLst>
            </p:cNvPr>
            <p:cNvSpPr/>
            <p:nvPr/>
          </p:nvSpPr>
          <p:spPr>
            <a:xfrm>
              <a:off x="4445748" y="1523763"/>
              <a:ext cx="211801" cy="180677"/>
            </a:xfrm>
            <a:custGeom>
              <a:avLst/>
              <a:gdLst/>
              <a:ahLst/>
              <a:cxnLst/>
              <a:rect l="l" t="t" r="r" b="b"/>
              <a:pathLst>
                <a:path w="10602" h="9044" extrusionOk="0">
                  <a:moveTo>
                    <a:pt x="2583" y="0"/>
                  </a:moveTo>
                  <a:cubicBezTo>
                    <a:pt x="1765" y="0"/>
                    <a:pt x="1077" y="210"/>
                    <a:pt x="610" y="613"/>
                  </a:cubicBezTo>
                  <a:cubicBezTo>
                    <a:pt x="195" y="973"/>
                    <a:pt x="0" y="1453"/>
                    <a:pt x="40" y="1998"/>
                  </a:cubicBezTo>
                  <a:cubicBezTo>
                    <a:pt x="44" y="2087"/>
                    <a:pt x="123" y="2159"/>
                    <a:pt x="207" y="2159"/>
                  </a:cubicBezTo>
                  <a:cubicBezTo>
                    <a:pt x="213" y="2159"/>
                    <a:pt x="219" y="2159"/>
                    <a:pt x="225" y="2158"/>
                  </a:cubicBezTo>
                  <a:cubicBezTo>
                    <a:pt x="320" y="2153"/>
                    <a:pt x="390" y="2068"/>
                    <a:pt x="384" y="1973"/>
                  </a:cubicBezTo>
                  <a:cubicBezTo>
                    <a:pt x="354" y="1539"/>
                    <a:pt x="510" y="1158"/>
                    <a:pt x="835" y="878"/>
                  </a:cubicBezTo>
                  <a:cubicBezTo>
                    <a:pt x="1239" y="531"/>
                    <a:pt x="1862" y="351"/>
                    <a:pt x="2603" y="351"/>
                  </a:cubicBezTo>
                  <a:cubicBezTo>
                    <a:pt x="2974" y="351"/>
                    <a:pt x="3375" y="396"/>
                    <a:pt x="3792" y="488"/>
                  </a:cubicBezTo>
                  <a:cubicBezTo>
                    <a:pt x="5813" y="938"/>
                    <a:pt x="9295" y="3439"/>
                    <a:pt x="9776" y="5676"/>
                  </a:cubicBezTo>
                  <a:cubicBezTo>
                    <a:pt x="10231" y="7832"/>
                    <a:pt x="9791" y="8783"/>
                    <a:pt x="9786" y="8792"/>
                  </a:cubicBezTo>
                  <a:cubicBezTo>
                    <a:pt x="9746" y="8878"/>
                    <a:pt x="9780" y="8978"/>
                    <a:pt x="9866" y="9023"/>
                  </a:cubicBezTo>
                  <a:cubicBezTo>
                    <a:pt x="9891" y="9032"/>
                    <a:pt x="9916" y="9043"/>
                    <a:pt x="9941" y="9043"/>
                  </a:cubicBezTo>
                  <a:cubicBezTo>
                    <a:pt x="10006" y="9043"/>
                    <a:pt x="10066" y="9008"/>
                    <a:pt x="10096" y="8942"/>
                  </a:cubicBezTo>
                  <a:cubicBezTo>
                    <a:pt x="10121" y="8903"/>
                    <a:pt x="10602" y="7898"/>
                    <a:pt x="10111" y="5605"/>
                  </a:cubicBezTo>
                  <a:cubicBezTo>
                    <a:pt x="9630" y="3344"/>
                    <a:pt x="6219" y="673"/>
                    <a:pt x="3867" y="153"/>
                  </a:cubicBezTo>
                  <a:cubicBezTo>
                    <a:pt x="3415" y="51"/>
                    <a:pt x="2983" y="0"/>
                    <a:pt x="2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50;p59">
              <a:extLst>
                <a:ext uri="{FF2B5EF4-FFF2-40B4-BE49-F238E27FC236}">
                  <a16:creationId xmlns:a16="http://schemas.microsoft.com/office/drawing/2014/main" id="{A3C073CA-5805-469A-83D0-892BD1343CD3}"/>
                </a:ext>
              </a:extLst>
            </p:cNvPr>
            <p:cNvSpPr/>
            <p:nvPr/>
          </p:nvSpPr>
          <p:spPr>
            <a:xfrm>
              <a:off x="4506918" y="1637729"/>
              <a:ext cx="128136" cy="343553"/>
            </a:xfrm>
            <a:custGeom>
              <a:avLst/>
              <a:gdLst/>
              <a:ahLst/>
              <a:cxnLst/>
              <a:rect l="l" t="t" r="r" b="b"/>
              <a:pathLst>
                <a:path w="6414" h="17197" extrusionOk="0">
                  <a:moveTo>
                    <a:pt x="193" y="0"/>
                  </a:moveTo>
                  <a:cubicBezTo>
                    <a:pt x="146" y="0"/>
                    <a:pt x="99" y="19"/>
                    <a:pt x="65" y="55"/>
                  </a:cubicBezTo>
                  <a:cubicBezTo>
                    <a:pt x="0" y="126"/>
                    <a:pt x="5" y="235"/>
                    <a:pt x="75" y="302"/>
                  </a:cubicBezTo>
                  <a:cubicBezTo>
                    <a:pt x="109" y="332"/>
                    <a:pt x="3492" y="3433"/>
                    <a:pt x="4102" y="4218"/>
                  </a:cubicBezTo>
                  <a:cubicBezTo>
                    <a:pt x="4527" y="4768"/>
                    <a:pt x="4307" y="12363"/>
                    <a:pt x="4062" y="17016"/>
                  </a:cubicBezTo>
                  <a:cubicBezTo>
                    <a:pt x="4062" y="17082"/>
                    <a:pt x="4092" y="17136"/>
                    <a:pt x="4148" y="17172"/>
                  </a:cubicBezTo>
                  <a:cubicBezTo>
                    <a:pt x="4173" y="17191"/>
                    <a:pt x="4208" y="17196"/>
                    <a:pt x="4238" y="17196"/>
                  </a:cubicBezTo>
                  <a:cubicBezTo>
                    <a:pt x="4268" y="17196"/>
                    <a:pt x="4298" y="17191"/>
                    <a:pt x="4323" y="17177"/>
                  </a:cubicBezTo>
                  <a:lnTo>
                    <a:pt x="5598" y="16471"/>
                  </a:lnTo>
                  <a:cubicBezTo>
                    <a:pt x="5648" y="16441"/>
                    <a:pt x="5683" y="16386"/>
                    <a:pt x="5683" y="16326"/>
                  </a:cubicBezTo>
                  <a:cubicBezTo>
                    <a:pt x="5713" y="15801"/>
                    <a:pt x="6413" y="3393"/>
                    <a:pt x="6284" y="1812"/>
                  </a:cubicBezTo>
                  <a:cubicBezTo>
                    <a:pt x="6279" y="1723"/>
                    <a:pt x="6204" y="1651"/>
                    <a:pt x="6117" y="1651"/>
                  </a:cubicBezTo>
                  <a:cubicBezTo>
                    <a:pt x="6111" y="1651"/>
                    <a:pt x="6105" y="1652"/>
                    <a:pt x="6099" y="1652"/>
                  </a:cubicBezTo>
                  <a:cubicBezTo>
                    <a:pt x="6004" y="1657"/>
                    <a:pt x="5933" y="1742"/>
                    <a:pt x="5938" y="1837"/>
                  </a:cubicBezTo>
                  <a:cubicBezTo>
                    <a:pt x="6064" y="3327"/>
                    <a:pt x="5413" y="15030"/>
                    <a:pt x="5343" y="16212"/>
                  </a:cubicBezTo>
                  <a:lnTo>
                    <a:pt x="4427" y="16722"/>
                  </a:lnTo>
                  <a:cubicBezTo>
                    <a:pt x="4533" y="14550"/>
                    <a:pt x="4983" y="4794"/>
                    <a:pt x="4372" y="4008"/>
                  </a:cubicBezTo>
                  <a:cubicBezTo>
                    <a:pt x="3746" y="3198"/>
                    <a:pt x="450" y="175"/>
                    <a:pt x="310" y="46"/>
                  </a:cubicBezTo>
                  <a:cubicBezTo>
                    <a:pt x="277" y="15"/>
                    <a:pt x="235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51;p59">
              <a:extLst>
                <a:ext uri="{FF2B5EF4-FFF2-40B4-BE49-F238E27FC236}">
                  <a16:creationId xmlns:a16="http://schemas.microsoft.com/office/drawing/2014/main" id="{4A6E5E54-D91D-4A40-994F-E650D80CFEAC}"/>
                </a:ext>
              </a:extLst>
            </p:cNvPr>
            <p:cNvSpPr/>
            <p:nvPr/>
          </p:nvSpPr>
          <p:spPr>
            <a:xfrm>
              <a:off x="4478411" y="1582094"/>
              <a:ext cx="162956" cy="39675"/>
            </a:xfrm>
            <a:custGeom>
              <a:avLst/>
              <a:gdLst/>
              <a:ahLst/>
              <a:cxnLst/>
              <a:rect l="l" t="t" r="r" b="b"/>
              <a:pathLst>
                <a:path w="8157" h="1986" extrusionOk="0">
                  <a:moveTo>
                    <a:pt x="4223" y="1"/>
                  </a:moveTo>
                  <a:cubicBezTo>
                    <a:pt x="1885" y="1"/>
                    <a:pt x="102" y="1604"/>
                    <a:pt x="76" y="1630"/>
                  </a:cubicBezTo>
                  <a:cubicBezTo>
                    <a:pt x="5" y="1695"/>
                    <a:pt x="1" y="1805"/>
                    <a:pt x="65" y="1875"/>
                  </a:cubicBezTo>
                  <a:cubicBezTo>
                    <a:pt x="100" y="1912"/>
                    <a:pt x="147" y="1931"/>
                    <a:pt x="194" y="1931"/>
                  </a:cubicBezTo>
                  <a:cubicBezTo>
                    <a:pt x="236" y="1931"/>
                    <a:pt x="278" y="1916"/>
                    <a:pt x="310" y="1886"/>
                  </a:cubicBezTo>
                  <a:cubicBezTo>
                    <a:pt x="413" y="1790"/>
                    <a:pt x="2041" y="328"/>
                    <a:pt x="4190" y="328"/>
                  </a:cubicBezTo>
                  <a:cubicBezTo>
                    <a:pt x="5314" y="328"/>
                    <a:pt x="6580" y="728"/>
                    <a:pt x="7845" y="1935"/>
                  </a:cubicBezTo>
                  <a:cubicBezTo>
                    <a:pt x="7881" y="1970"/>
                    <a:pt x="7926" y="1985"/>
                    <a:pt x="7965" y="1985"/>
                  </a:cubicBezTo>
                  <a:cubicBezTo>
                    <a:pt x="8011" y="1985"/>
                    <a:pt x="8055" y="1965"/>
                    <a:pt x="8091" y="1930"/>
                  </a:cubicBezTo>
                  <a:cubicBezTo>
                    <a:pt x="8156" y="1861"/>
                    <a:pt x="8156" y="1750"/>
                    <a:pt x="8085" y="1685"/>
                  </a:cubicBezTo>
                  <a:cubicBezTo>
                    <a:pt x="6760" y="420"/>
                    <a:pt x="541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963;p59">
            <a:extLst>
              <a:ext uri="{FF2B5EF4-FFF2-40B4-BE49-F238E27FC236}">
                <a16:creationId xmlns:a16="http://schemas.microsoft.com/office/drawing/2014/main" id="{EE217F29-89CE-4C39-82B3-869537E6FFFA}"/>
              </a:ext>
            </a:extLst>
          </p:cNvPr>
          <p:cNvGrpSpPr/>
          <p:nvPr/>
        </p:nvGrpSpPr>
        <p:grpSpPr>
          <a:xfrm>
            <a:off x="8034818" y="2652622"/>
            <a:ext cx="1011760" cy="1290798"/>
            <a:chOff x="713225" y="1477811"/>
            <a:chExt cx="1011760" cy="1290798"/>
          </a:xfrm>
        </p:grpSpPr>
        <p:sp>
          <p:nvSpPr>
            <p:cNvPr id="38" name="Google Shape;1964;p59">
              <a:extLst>
                <a:ext uri="{FF2B5EF4-FFF2-40B4-BE49-F238E27FC236}">
                  <a16:creationId xmlns:a16="http://schemas.microsoft.com/office/drawing/2014/main" id="{11036142-4FE5-416A-8100-7ADA90BD8559}"/>
                </a:ext>
              </a:extLst>
            </p:cNvPr>
            <p:cNvSpPr/>
            <p:nvPr/>
          </p:nvSpPr>
          <p:spPr>
            <a:xfrm>
              <a:off x="713225" y="1477811"/>
              <a:ext cx="719899" cy="1235265"/>
            </a:xfrm>
            <a:custGeom>
              <a:avLst/>
              <a:gdLst/>
              <a:ahLst/>
              <a:cxnLst/>
              <a:rect l="l" t="t" r="r" b="b"/>
              <a:pathLst>
                <a:path w="38840" h="66645" extrusionOk="0">
                  <a:moveTo>
                    <a:pt x="26894" y="1"/>
                  </a:moveTo>
                  <a:cubicBezTo>
                    <a:pt x="26004" y="1"/>
                    <a:pt x="25121" y="85"/>
                    <a:pt x="24265" y="262"/>
                  </a:cubicBezTo>
                  <a:cubicBezTo>
                    <a:pt x="19679" y="1207"/>
                    <a:pt x="15216" y="4504"/>
                    <a:pt x="12017" y="9306"/>
                  </a:cubicBezTo>
                  <a:cubicBezTo>
                    <a:pt x="9490" y="13099"/>
                    <a:pt x="7617" y="17832"/>
                    <a:pt x="6120" y="24198"/>
                  </a:cubicBezTo>
                  <a:cubicBezTo>
                    <a:pt x="5531" y="26687"/>
                    <a:pt x="5039" y="29241"/>
                    <a:pt x="4562" y="31712"/>
                  </a:cubicBezTo>
                  <a:cubicBezTo>
                    <a:pt x="4038" y="34443"/>
                    <a:pt x="3491" y="37271"/>
                    <a:pt x="2819" y="40010"/>
                  </a:cubicBezTo>
                  <a:cubicBezTo>
                    <a:pt x="2611" y="40877"/>
                    <a:pt x="2384" y="41745"/>
                    <a:pt x="2156" y="42616"/>
                  </a:cubicBezTo>
                  <a:cubicBezTo>
                    <a:pt x="1094" y="46677"/>
                    <a:pt x="0" y="50877"/>
                    <a:pt x="339" y="55124"/>
                  </a:cubicBezTo>
                  <a:cubicBezTo>
                    <a:pt x="756" y="60358"/>
                    <a:pt x="6300" y="66278"/>
                    <a:pt x="11127" y="66644"/>
                  </a:cubicBezTo>
                  <a:lnTo>
                    <a:pt x="11159" y="66185"/>
                  </a:lnTo>
                  <a:cubicBezTo>
                    <a:pt x="6528" y="65833"/>
                    <a:pt x="1201" y="60131"/>
                    <a:pt x="798" y="55091"/>
                  </a:cubicBezTo>
                  <a:cubicBezTo>
                    <a:pt x="464" y="50918"/>
                    <a:pt x="1549" y="46756"/>
                    <a:pt x="2601" y="42732"/>
                  </a:cubicBezTo>
                  <a:cubicBezTo>
                    <a:pt x="2829" y="41861"/>
                    <a:pt x="3056" y="40988"/>
                    <a:pt x="3268" y="40117"/>
                  </a:cubicBezTo>
                  <a:cubicBezTo>
                    <a:pt x="3941" y="37368"/>
                    <a:pt x="4488" y="34535"/>
                    <a:pt x="5016" y="31800"/>
                  </a:cubicBezTo>
                  <a:cubicBezTo>
                    <a:pt x="5489" y="29333"/>
                    <a:pt x="5985" y="26784"/>
                    <a:pt x="6565" y="24304"/>
                  </a:cubicBezTo>
                  <a:cubicBezTo>
                    <a:pt x="8048" y="17995"/>
                    <a:pt x="9903" y="13307"/>
                    <a:pt x="12402" y="9562"/>
                  </a:cubicBezTo>
                  <a:cubicBezTo>
                    <a:pt x="15530" y="4861"/>
                    <a:pt x="19889" y="1635"/>
                    <a:pt x="24358" y="711"/>
                  </a:cubicBezTo>
                  <a:cubicBezTo>
                    <a:pt x="25154" y="548"/>
                    <a:pt x="25979" y="470"/>
                    <a:pt x="26816" y="470"/>
                  </a:cubicBezTo>
                  <a:cubicBezTo>
                    <a:pt x="31340" y="470"/>
                    <a:pt x="36198" y="2752"/>
                    <a:pt x="38455" y="6186"/>
                  </a:cubicBezTo>
                  <a:lnTo>
                    <a:pt x="38840" y="5936"/>
                  </a:lnTo>
                  <a:cubicBezTo>
                    <a:pt x="36472" y="2334"/>
                    <a:pt x="31575" y="1"/>
                    <a:pt x="26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65;p59">
              <a:extLst>
                <a:ext uri="{FF2B5EF4-FFF2-40B4-BE49-F238E27FC236}">
                  <a16:creationId xmlns:a16="http://schemas.microsoft.com/office/drawing/2014/main" id="{ABCE5105-B8B9-489A-8D5D-2A5A5D5E5D97}"/>
                </a:ext>
              </a:extLst>
            </p:cNvPr>
            <p:cNvSpPr/>
            <p:nvPr/>
          </p:nvSpPr>
          <p:spPr>
            <a:xfrm>
              <a:off x="1427149" y="1574243"/>
              <a:ext cx="256932" cy="1109079"/>
            </a:xfrm>
            <a:custGeom>
              <a:avLst/>
              <a:gdLst/>
              <a:ahLst/>
              <a:cxnLst/>
              <a:rect l="l" t="t" r="r" b="b"/>
              <a:pathLst>
                <a:path w="13862" h="59837" extrusionOk="0">
                  <a:moveTo>
                    <a:pt x="2239" y="1"/>
                  </a:moveTo>
                  <a:cubicBezTo>
                    <a:pt x="1466" y="1"/>
                    <a:pt x="700" y="205"/>
                    <a:pt x="1" y="669"/>
                  </a:cubicBezTo>
                  <a:lnTo>
                    <a:pt x="255" y="1054"/>
                  </a:lnTo>
                  <a:cubicBezTo>
                    <a:pt x="877" y="640"/>
                    <a:pt x="1560" y="458"/>
                    <a:pt x="2250" y="458"/>
                  </a:cubicBezTo>
                  <a:cubicBezTo>
                    <a:pt x="3961" y="458"/>
                    <a:pt x="5724" y="1574"/>
                    <a:pt x="6750" y="3056"/>
                  </a:cubicBezTo>
                  <a:cubicBezTo>
                    <a:pt x="8303" y="5299"/>
                    <a:pt x="8711" y="8243"/>
                    <a:pt x="9068" y="10845"/>
                  </a:cubicBezTo>
                  <a:lnTo>
                    <a:pt x="12137" y="33042"/>
                  </a:lnTo>
                  <a:cubicBezTo>
                    <a:pt x="12758" y="37529"/>
                    <a:pt x="13398" y="42165"/>
                    <a:pt x="12865" y="46745"/>
                  </a:cubicBezTo>
                  <a:cubicBezTo>
                    <a:pt x="12323" y="51423"/>
                    <a:pt x="9426" y="56893"/>
                    <a:pt x="6129" y="59471"/>
                  </a:cubicBezTo>
                  <a:lnTo>
                    <a:pt x="6412" y="59837"/>
                  </a:lnTo>
                  <a:cubicBezTo>
                    <a:pt x="9796" y="57190"/>
                    <a:pt x="12768" y="51585"/>
                    <a:pt x="13324" y="46796"/>
                  </a:cubicBezTo>
                  <a:cubicBezTo>
                    <a:pt x="13862" y="42161"/>
                    <a:pt x="13217" y="37492"/>
                    <a:pt x="12597" y="32976"/>
                  </a:cubicBezTo>
                  <a:lnTo>
                    <a:pt x="9527" y="10779"/>
                  </a:lnTo>
                  <a:cubicBezTo>
                    <a:pt x="9161" y="8132"/>
                    <a:pt x="8744" y="5128"/>
                    <a:pt x="7126" y="2796"/>
                  </a:cubicBezTo>
                  <a:cubicBezTo>
                    <a:pt x="6021" y="1195"/>
                    <a:pt x="4110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66;p59">
              <a:extLst>
                <a:ext uri="{FF2B5EF4-FFF2-40B4-BE49-F238E27FC236}">
                  <a16:creationId xmlns:a16="http://schemas.microsoft.com/office/drawing/2014/main" id="{56492286-A9C0-4C6F-8754-980BD695737A}"/>
                </a:ext>
              </a:extLst>
            </p:cNvPr>
            <p:cNvSpPr/>
            <p:nvPr/>
          </p:nvSpPr>
          <p:spPr>
            <a:xfrm>
              <a:off x="888592" y="1543477"/>
              <a:ext cx="685980" cy="826902"/>
            </a:xfrm>
            <a:custGeom>
              <a:avLst/>
              <a:gdLst/>
              <a:ahLst/>
              <a:cxnLst/>
              <a:rect l="l" t="t" r="r" b="b"/>
              <a:pathLst>
                <a:path w="37010" h="44613" extrusionOk="0">
                  <a:moveTo>
                    <a:pt x="18506" y="1"/>
                  </a:moveTo>
                  <a:cubicBezTo>
                    <a:pt x="8285" y="1"/>
                    <a:pt x="0" y="8934"/>
                    <a:pt x="0" y="19949"/>
                  </a:cubicBezTo>
                  <a:cubicBezTo>
                    <a:pt x="0" y="36597"/>
                    <a:pt x="8285" y="44613"/>
                    <a:pt x="18506" y="44613"/>
                  </a:cubicBezTo>
                  <a:cubicBezTo>
                    <a:pt x="28725" y="44613"/>
                    <a:pt x="37009" y="37488"/>
                    <a:pt x="37009" y="19949"/>
                  </a:cubicBezTo>
                  <a:cubicBezTo>
                    <a:pt x="37009" y="8934"/>
                    <a:pt x="28725" y="1"/>
                    <a:pt x="18506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67;p59">
              <a:extLst>
                <a:ext uri="{FF2B5EF4-FFF2-40B4-BE49-F238E27FC236}">
                  <a16:creationId xmlns:a16="http://schemas.microsoft.com/office/drawing/2014/main" id="{184477C2-CC97-421D-9001-94215D042FB8}"/>
                </a:ext>
              </a:extLst>
            </p:cNvPr>
            <p:cNvSpPr/>
            <p:nvPr/>
          </p:nvSpPr>
          <p:spPr>
            <a:xfrm>
              <a:off x="1113871" y="2213516"/>
              <a:ext cx="235469" cy="466341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1" y="0"/>
                  </a:moveTo>
                  <a:lnTo>
                    <a:pt x="1" y="25159"/>
                  </a:lnTo>
                  <a:lnTo>
                    <a:pt x="12703" y="25159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68;p59">
              <a:extLst>
                <a:ext uri="{FF2B5EF4-FFF2-40B4-BE49-F238E27FC236}">
                  <a16:creationId xmlns:a16="http://schemas.microsoft.com/office/drawing/2014/main" id="{FA6D050A-8CEE-45D6-A7E7-69F3A9413DFA}"/>
                </a:ext>
              </a:extLst>
            </p:cNvPr>
            <p:cNvSpPr/>
            <p:nvPr/>
          </p:nvSpPr>
          <p:spPr>
            <a:xfrm>
              <a:off x="877509" y="2413627"/>
              <a:ext cx="718620" cy="354982"/>
            </a:xfrm>
            <a:custGeom>
              <a:avLst/>
              <a:gdLst/>
              <a:ahLst/>
              <a:cxnLst/>
              <a:rect l="l" t="t" r="r" b="b"/>
              <a:pathLst>
                <a:path w="38771" h="19152" extrusionOk="0">
                  <a:moveTo>
                    <a:pt x="19104" y="0"/>
                  </a:moveTo>
                  <a:cubicBezTo>
                    <a:pt x="8701" y="0"/>
                    <a:pt x="1" y="13361"/>
                    <a:pt x="1" y="18943"/>
                  </a:cubicBezTo>
                  <a:lnTo>
                    <a:pt x="19104" y="19152"/>
                  </a:lnTo>
                  <a:lnTo>
                    <a:pt x="38205" y="19152"/>
                  </a:lnTo>
                  <a:cubicBezTo>
                    <a:pt x="38770" y="14362"/>
                    <a:pt x="29582" y="0"/>
                    <a:pt x="1910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69;p59">
              <a:extLst>
                <a:ext uri="{FF2B5EF4-FFF2-40B4-BE49-F238E27FC236}">
                  <a16:creationId xmlns:a16="http://schemas.microsoft.com/office/drawing/2014/main" id="{57FD8F2A-E95B-4671-A975-37072BD5EA87}"/>
                </a:ext>
              </a:extLst>
            </p:cNvPr>
            <p:cNvSpPr/>
            <p:nvPr/>
          </p:nvSpPr>
          <p:spPr>
            <a:xfrm>
              <a:off x="739673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6281" y="1"/>
                  </a:moveTo>
                  <a:cubicBezTo>
                    <a:pt x="5659" y="1"/>
                    <a:pt x="5038" y="119"/>
                    <a:pt x="4438" y="367"/>
                  </a:cubicBezTo>
                  <a:cubicBezTo>
                    <a:pt x="1364" y="1638"/>
                    <a:pt x="1" y="5838"/>
                    <a:pt x="1396" y="9750"/>
                  </a:cubicBezTo>
                  <a:cubicBezTo>
                    <a:pt x="2515" y="12899"/>
                    <a:pt x="5075" y="14900"/>
                    <a:pt x="7634" y="14900"/>
                  </a:cubicBezTo>
                  <a:cubicBezTo>
                    <a:pt x="8255" y="14900"/>
                    <a:pt x="8877" y="14782"/>
                    <a:pt x="9477" y="14534"/>
                  </a:cubicBezTo>
                  <a:cubicBezTo>
                    <a:pt x="12546" y="13265"/>
                    <a:pt x="13909" y="9065"/>
                    <a:pt x="12518" y="5151"/>
                  </a:cubicBezTo>
                  <a:cubicBezTo>
                    <a:pt x="11399" y="2003"/>
                    <a:pt x="8839" y="1"/>
                    <a:pt x="6281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70;p59">
              <a:extLst>
                <a:ext uri="{FF2B5EF4-FFF2-40B4-BE49-F238E27FC236}">
                  <a16:creationId xmlns:a16="http://schemas.microsoft.com/office/drawing/2014/main" id="{24DAF752-EE39-4798-8746-8FEF9CDC5D32}"/>
                </a:ext>
              </a:extLst>
            </p:cNvPr>
            <p:cNvSpPr/>
            <p:nvPr/>
          </p:nvSpPr>
          <p:spPr>
            <a:xfrm>
              <a:off x="1467182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3" y="1"/>
                  </a:moveTo>
                  <a:cubicBezTo>
                    <a:pt x="5074" y="1"/>
                    <a:pt x="2510" y="2003"/>
                    <a:pt x="1391" y="5151"/>
                  </a:cubicBezTo>
                  <a:cubicBezTo>
                    <a:pt x="0" y="9065"/>
                    <a:pt x="1363" y="13265"/>
                    <a:pt x="4437" y="14534"/>
                  </a:cubicBezTo>
                  <a:cubicBezTo>
                    <a:pt x="5037" y="14782"/>
                    <a:pt x="5657" y="14900"/>
                    <a:pt x="6278" y="14900"/>
                  </a:cubicBezTo>
                  <a:cubicBezTo>
                    <a:pt x="8835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6" y="367"/>
                  </a:cubicBezTo>
                  <a:cubicBezTo>
                    <a:pt x="8876" y="119"/>
                    <a:pt x="8255" y="1"/>
                    <a:pt x="7633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71;p59">
              <a:extLst>
                <a:ext uri="{FF2B5EF4-FFF2-40B4-BE49-F238E27FC236}">
                  <a16:creationId xmlns:a16="http://schemas.microsoft.com/office/drawing/2014/main" id="{6657FC41-7A1F-4C74-8303-41D405D43B08}"/>
                </a:ext>
              </a:extLst>
            </p:cNvPr>
            <p:cNvSpPr/>
            <p:nvPr/>
          </p:nvSpPr>
          <p:spPr>
            <a:xfrm>
              <a:off x="1061365" y="1870935"/>
              <a:ext cx="34494" cy="70229"/>
            </a:xfrm>
            <a:custGeom>
              <a:avLst/>
              <a:gdLst/>
              <a:ahLst/>
              <a:cxnLst/>
              <a:rect l="l" t="t" r="r" b="b"/>
              <a:pathLst>
                <a:path w="1861" h="3789" extrusionOk="0">
                  <a:moveTo>
                    <a:pt x="933" y="0"/>
                  </a:moveTo>
                  <a:cubicBezTo>
                    <a:pt x="418" y="0"/>
                    <a:pt x="1" y="849"/>
                    <a:pt x="1" y="1892"/>
                  </a:cubicBezTo>
                  <a:cubicBezTo>
                    <a:pt x="1" y="2940"/>
                    <a:pt x="418" y="3789"/>
                    <a:pt x="933" y="3789"/>
                  </a:cubicBezTo>
                  <a:cubicBezTo>
                    <a:pt x="1443" y="3789"/>
                    <a:pt x="1860" y="2940"/>
                    <a:pt x="1860" y="1892"/>
                  </a:cubicBezTo>
                  <a:cubicBezTo>
                    <a:pt x="1860" y="849"/>
                    <a:pt x="1443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72;p59">
              <a:extLst>
                <a:ext uri="{FF2B5EF4-FFF2-40B4-BE49-F238E27FC236}">
                  <a16:creationId xmlns:a16="http://schemas.microsoft.com/office/drawing/2014/main" id="{C5654FC9-5BB5-437F-9B55-0739101E4275}"/>
                </a:ext>
              </a:extLst>
            </p:cNvPr>
            <p:cNvSpPr/>
            <p:nvPr/>
          </p:nvSpPr>
          <p:spPr>
            <a:xfrm>
              <a:off x="1346545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3" y="0"/>
                  </a:moveTo>
                  <a:cubicBezTo>
                    <a:pt x="418" y="0"/>
                    <a:pt x="0" y="849"/>
                    <a:pt x="0" y="1892"/>
                  </a:cubicBezTo>
                  <a:cubicBezTo>
                    <a:pt x="0" y="2940"/>
                    <a:pt x="418" y="3789"/>
                    <a:pt x="933" y="3789"/>
                  </a:cubicBezTo>
                  <a:cubicBezTo>
                    <a:pt x="1447" y="3789"/>
                    <a:pt x="1860" y="2940"/>
                    <a:pt x="1860" y="1892"/>
                  </a:cubicBezTo>
                  <a:cubicBezTo>
                    <a:pt x="1860" y="849"/>
                    <a:pt x="1447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73;p59">
              <a:extLst>
                <a:ext uri="{FF2B5EF4-FFF2-40B4-BE49-F238E27FC236}">
                  <a16:creationId xmlns:a16="http://schemas.microsoft.com/office/drawing/2014/main" id="{BC3BD464-5633-4E0B-AB26-56C756DAE24F}"/>
                </a:ext>
              </a:extLst>
            </p:cNvPr>
            <p:cNvSpPr/>
            <p:nvPr/>
          </p:nvSpPr>
          <p:spPr>
            <a:xfrm>
              <a:off x="930441" y="1962254"/>
              <a:ext cx="623666" cy="463097"/>
            </a:xfrm>
            <a:custGeom>
              <a:avLst/>
              <a:gdLst/>
              <a:ahLst/>
              <a:cxnLst/>
              <a:rect l="l" t="t" r="r" b="b"/>
              <a:pathLst>
                <a:path w="33648" h="24985" extrusionOk="0">
                  <a:moveTo>
                    <a:pt x="16823" y="0"/>
                  </a:moveTo>
                  <a:cubicBezTo>
                    <a:pt x="13731" y="0"/>
                    <a:pt x="3718" y="1748"/>
                    <a:pt x="1" y="11581"/>
                  </a:cubicBezTo>
                  <a:cubicBezTo>
                    <a:pt x="1859" y="18707"/>
                    <a:pt x="10394" y="24984"/>
                    <a:pt x="16823" y="24984"/>
                  </a:cubicBezTo>
                  <a:cubicBezTo>
                    <a:pt x="23249" y="24984"/>
                    <a:pt x="31788" y="18707"/>
                    <a:pt x="33647" y="11581"/>
                  </a:cubicBezTo>
                  <a:cubicBezTo>
                    <a:pt x="29930" y="1748"/>
                    <a:pt x="19911" y="0"/>
                    <a:pt x="16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74;p59">
              <a:extLst>
                <a:ext uri="{FF2B5EF4-FFF2-40B4-BE49-F238E27FC236}">
                  <a16:creationId xmlns:a16="http://schemas.microsoft.com/office/drawing/2014/main" id="{0EE01123-040F-4AF8-AC51-D887CFD26D26}"/>
                </a:ext>
              </a:extLst>
            </p:cNvPr>
            <p:cNvSpPr/>
            <p:nvPr/>
          </p:nvSpPr>
          <p:spPr>
            <a:xfrm>
              <a:off x="1163635" y="1936841"/>
              <a:ext cx="135862" cy="39220"/>
            </a:xfrm>
            <a:custGeom>
              <a:avLst/>
              <a:gdLst/>
              <a:ahLst/>
              <a:cxnLst/>
              <a:rect l="l" t="t" r="r" b="b"/>
              <a:pathLst>
                <a:path w="7330" h="2116" extrusionOk="0">
                  <a:moveTo>
                    <a:pt x="3666" y="464"/>
                  </a:moveTo>
                  <a:cubicBezTo>
                    <a:pt x="4854" y="608"/>
                    <a:pt x="6610" y="978"/>
                    <a:pt x="6837" y="1373"/>
                  </a:cubicBezTo>
                  <a:cubicBezTo>
                    <a:pt x="6852" y="1396"/>
                    <a:pt x="6847" y="1406"/>
                    <a:pt x="6843" y="1419"/>
                  </a:cubicBezTo>
                  <a:cubicBezTo>
                    <a:pt x="6776" y="1580"/>
                    <a:pt x="6466" y="1650"/>
                    <a:pt x="6028" y="1650"/>
                  </a:cubicBezTo>
                  <a:cubicBezTo>
                    <a:pt x="5408" y="1650"/>
                    <a:pt x="4532" y="1510"/>
                    <a:pt x="3728" y="1290"/>
                  </a:cubicBezTo>
                  <a:lnTo>
                    <a:pt x="3666" y="1271"/>
                  </a:lnTo>
                  <a:lnTo>
                    <a:pt x="3606" y="1290"/>
                  </a:lnTo>
                  <a:cubicBezTo>
                    <a:pt x="2797" y="1510"/>
                    <a:pt x="1918" y="1651"/>
                    <a:pt x="1299" y="1651"/>
                  </a:cubicBezTo>
                  <a:cubicBezTo>
                    <a:pt x="865" y="1651"/>
                    <a:pt x="558" y="1582"/>
                    <a:pt x="491" y="1423"/>
                  </a:cubicBezTo>
                  <a:cubicBezTo>
                    <a:pt x="482" y="1406"/>
                    <a:pt x="478" y="1396"/>
                    <a:pt x="495" y="1373"/>
                  </a:cubicBezTo>
                  <a:cubicBezTo>
                    <a:pt x="724" y="978"/>
                    <a:pt x="2476" y="608"/>
                    <a:pt x="3666" y="464"/>
                  </a:cubicBezTo>
                  <a:close/>
                  <a:moveTo>
                    <a:pt x="3639" y="0"/>
                  </a:moveTo>
                  <a:cubicBezTo>
                    <a:pt x="3120" y="66"/>
                    <a:pt x="523" y="409"/>
                    <a:pt x="97" y="1141"/>
                  </a:cubicBezTo>
                  <a:cubicBezTo>
                    <a:pt x="9" y="1284"/>
                    <a:pt x="0" y="1447"/>
                    <a:pt x="65" y="1600"/>
                  </a:cubicBezTo>
                  <a:cubicBezTo>
                    <a:pt x="227" y="1990"/>
                    <a:pt x="746" y="2114"/>
                    <a:pt x="1358" y="2114"/>
                  </a:cubicBezTo>
                  <a:cubicBezTo>
                    <a:pt x="2188" y="2114"/>
                    <a:pt x="3189" y="1878"/>
                    <a:pt x="3666" y="1748"/>
                  </a:cubicBezTo>
                  <a:cubicBezTo>
                    <a:pt x="4141" y="1877"/>
                    <a:pt x="5141" y="2116"/>
                    <a:pt x="5974" y="2116"/>
                  </a:cubicBezTo>
                  <a:cubicBezTo>
                    <a:pt x="6581" y="2116"/>
                    <a:pt x="7101" y="1989"/>
                    <a:pt x="7265" y="1600"/>
                  </a:cubicBezTo>
                  <a:cubicBezTo>
                    <a:pt x="7329" y="1447"/>
                    <a:pt x="7320" y="1284"/>
                    <a:pt x="7232" y="1141"/>
                  </a:cubicBezTo>
                  <a:cubicBezTo>
                    <a:pt x="6810" y="409"/>
                    <a:pt x="4209" y="66"/>
                    <a:pt x="3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75;p59">
              <a:extLst>
                <a:ext uri="{FF2B5EF4-FFF2-40B4-BE49-F238E27FC236}">
                  <a16:creationId xmlns:a16="http://schemas.microsoft.com/office/drawing/2014/main" id="{31D2339D-EBC7-4319-B19D-0EBAEFB6504E}"/>
                </a:ext>
              </a:extLst>
            </p:cNvPr>
            <p:cNvSpPr/>
            <p:nvPr/>
          </p:nvSpPr>
          <p:spPr>
            <a:xfrm>
              <a:off x="885330" y="1933505"/>
              <a:ext cx="94695" cy="111970"/>
            </a:xfrm>
            <a:custGeom>
              <a:avLst/>
              <a:gdLst/>
              <a:ahLst/>
              <a:cxnLst/>
              <a:rect l="l" t="t" r="r" b="b"/>
              <a:pathLst>
                <a:path w="5109" h="6041" extrusionOk="0">
                  <a:moveTo>
                    <a:pt x="352" y="0"/>
                  </a:moveTo>
                  <a:lnTo>
                    <a:pt x="0" y="292"/>
                  </a:lnTo>
                  <a:lnTo>
                    <a:pt x="4752" y="6040"/>
                  </a:lnTo>
                  <a:lnTo>
                    <a:pt x="5108" y="5748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76;p59">
              <a:extLst>
                <a:ext uri="{FF2B5EF4-FFF2-40B4-BE49-F238E27FC236}">
                  <a16:creationId xmlns:a16="http://schemas.microsoft.com/office/drawing/2014/main" id="{371A5D72-4959-4373-8B58-077E6840DC02}"/>
                </a:ext>
              </a:extLst>
            </p:cNvPr>
            <p:cNvSpPr/>
            <p:nvPr/>
          </p:nvSpPr>
          <p:spPr>
            <a:xfrm>
              <a:off x="1483084" y="1933505"/>
              <a:ext cx="94788" cy="111970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0" y="5748"/>
                  </a:lnTo>
                  <a:lnTo>
                    <a:pt x="357" y="6040"/>
                  </a:lnTo>
                  <a:lnTo>
                    <a:pt x="5114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77;p59">
              <a:extLst>
                <a:ext uri="{FF2B5EF4-FFF2-40B4-BE49-F238E27FC236}">
                  <a16:creationId xmlns:a16="http://schemas.microsoft.com/office/drawing/2014/main" id="{A98C5434-8D6C-49DD-96BE-3530AA63AFFE}"/>
                </a:ext>
              </a:extLst>
            </p:cNvPr>
            <p:cNvSpPr/>
            <p:nvPr/>
          </p:nvSpPr>
          <p:spPr>
            <a:xfrm>
              <a:off x="1116967" y="2091247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7" y="459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78;p59">
              <a:extLst>
                <a:ext uri="{FF2B5EF4-FFF2-40B4-BE49-F238E27FC236}">
                  <a16:creationId xmlns:a16="http://schemas.microsoft.com/office/drawing/2014/main" id="{83907290-D47D-4CD8-AB25-02F661C1F3E3}"/>
                </a:ext>
              </a:extLst>
            </p:cNvPr>
            <p:cNvSpPr/>
            <p:nvPr/>
          </p:nvSpPr>
          <p:spPr>
            <a:xfrm>
              <a:off x="1069798" y="2161287"/>
              <a:ext cx="324047" cy="7562"/>
            </a:xfrm>
            <a:custGeom>
              <a:avLst/>
              <a:gdLst/>
              <a:ahLst/>
              <a:cxnLst/>
              <a:rect l="l" t="t" r="r" b="b"/>
              <a:pathLst>
                <a:path w="17483" h="408" extrusionOk="0">
                  <a:moveTo>
                    <a:pt x="1" y="0"/>
                  </a:moveTo>
                  <a:lnTo>
                    <a:pt x="1" y="407"/>
                  </a:lnTo>
                  <a:lnTo>
                    <a:pt x="17482" y="407"/>
                  </a:lnTo>
                  <a:lnTo>
                    <a:pt x="17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79;p59">
              <a:extLst>
                <a:ext uri="{FF2B5EF4-FFF2-40B4-BE49-F238E27FC236}">
                  <a16:creationId xmlns:a16="http://schemas.microsoft.com/office/drawing/2014/main" id="{1C5D74FC-C2E1-49B9-A54D-39DF77AB94E5}"/>
                </a:ext>
              </a:extLst>
            </p:cNvPr>
            <p:cNvSpPr/>
            <p:nvPr/>
          </p:nvSpPr>
          <p:spPr>
            <a:xfrm>
              <a:off x="1116967" y="2228195"/>
              <a:ext cx="229612" cy="8545"/>
            </a:xfrm>
            <a:custGeom>
              <a:avLst/>
              <a:gdLst/>
              <a:ahLst/>
              <a:cxnLst/>
              <a:rect l="l" t="t" r="r" b="b"/>
              <a:pathLst>
                <a:path w="12388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7" y="460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80;p59">
              <a:extLst>
                <a:ext uri="{FF2B5EF4-FFF2-40B4-BE49-F238E27FC236}">
                  <a16:creationId xmlns:a16="http://schemas.microsoft.com/office/drawing/2014/main" id="{A9011816-3BB0-4AE1-A87B-042A83A2397E}"/>
                </a:ext>
              </a:extLst>
            </p:cNvPr>
            <p:cNvSpPr/>
            <p:nvPr/>
          </p:nvSpPr>
          <p:spPr>
            <a:xfrm>
              <a:off x="783580" y="1998355"/>
              <a:ext cx="111822" cy="116882"/>
            </a:xfrm>
            <a:custGeom>
              <a:avLst/>
              <a:gdLst/>
              <a:ahLst/>
              <a:cxnLst/>
              <a:rect l="l" t="t" r="r" b="b"/>
              <a:pathLst>
                <a:path w="6033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2" y="24"/>
                    <a:pt x="1401" y="367"/>
                    <a:pt x="877" y="952"/>
                  </a:cubicBezTo>
                  <a:cubicBezTo>
                    <a:pt x="298" y="1600"/>
                    <a:pt x="1" y="2449"/>
                    <a:pt x="71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0" y="1258"/>
                  </a:cubicBezTo>
                  <a:cubicBezTo>
                    <a:pt x="1661" y="770"/>
                    <a:pt x="2231" y="479"/>
                    <a:pt x="2797" y="460"/>
                  </a:cubicBezTo>
                  <a:cubicBezTo>
                    <a:pt x="2816" y="459"/>
                    <a:pt x="2835" y="459"/>
                    <a:pt x="2855" y="459"/>
                  </a:cubicBezTo>
                  <a:cubicBezTo>
                    <a:pt x="3394" y="459"/>
                    <a:pt x="3966" y="713"/>
                    <a:pt x="4410" y="1155"/>
                  </a:cubicBezTo>
                  <a:cubicBezTo>
                    <a:pt x="4878" y="1624"/>
                    <a:pt x="5161" y="2231"/>
                    <a:pt x="5202" y="2852"/>
                  </a:cubicBezTo>
                  <a:cubicBezTo>
                    <a:pt x="4832" y="2875"/>
                    <a:pt x="4466" y="3051"/>
                    <a:pt x="4164" y="3357"/>
                  </a:cubicBezTo>
                  <a:cubicBezTo>
                    <a:pt x="3751" y="3784"/>
                    <a:pt x="3561" y="4358"/>
                    <a:pt x="3655" y="4897"/>
                  </a:cubicBezTo>
                  <a:cubicBezTo>
                    <a:pt x="3742" y="5434"/>
                    <a:pt x="4108" y="5898"/>
                    <a:pt x="4628" y="6143"/>
                  </a:cubicBezTo>
                  <a:cubicBezTo>
                    <a:pt x="4855" y="6250"/>
                    <a:pt x="5096" y="6305"/>
                    <a:pt x="5328" y="6305"/>
                  </a:cubicBezTo>
                  <a:cubicBezTo>
                    <a:pt x="5578" y="6305"/>
                    <a:pt x="5820" y="6241"/>
                    <a:pt x="6032" y="6115"/>
                  </a:cubicBezTo>
                  <a:lnTo>
                    <a:pt x="5805" y="5717"/>
                  </a:lnTo>
                  <a:cubicBezTo>
                    <a:pt x="5660" y="5802"/>
                    <a:pt x="5496" y="5843"/>
                    <a:pt x="5326" y="5843"/>
                  </a:cubicBezTo>
                  <a:cubicBezTo>
                    <a:pt x="5161" y="5843"/>
                    <a:pt x="4990" y="5804"/>
                    <a:pt x="4823" y="5726"/>
                  </a:cubicBezTo>
                  <a:cubicBezTo>
                    <a:pt x="4438" y="5546"/>
                    <a:pt x="4173" y="5207"/>
                    <a:pt x="4104" y="4822"/>
                  </a:cubicBezTo>
                  <a:cubicBezTo>
                    <a:pt x="4040" y="4433"/>
                    <a:pt x="4187" y="3992"/>
                    <a:pt x="4493" y="3682"/>
                  </a:cubicBezTo>
                  <a:cubicBezTo>
                    <a:pt x="4727" y="3444"/>
                    <a:pt x="5010" y="3311"/>
                    <a:pt x="5284" y="3311"/>
                  </a:cubicBezTo>
                  <a:cubicBezTo>
                    <a:pt x="5325" y="3311"/>
                    <a:pt x="5366" y="3314"/>
                    <a:pt x="5407" y="3320"/>
                  </a:cubicBezTo>
                  <a:lnTo>
                    <a:pt x="5662" y="3357"/>
                  </a:lnTo>
                  <a:lnTo>
                    <a:pt x="5671" y="3098"/>
                  </a:lnTo>
                  <a:cubicBezTo>
                    <a:pt x="5694" y="2272"/>
                    <a:pt x="5351" y="1448"/>
                    <a:pt x="4735" y="830"/>
                  </a:cubicBezTo>
                  <a:cubicBezTo>
                    <a:pt x="4204" y="300"/>
                    <a:pt x="3515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81;p59">
              <a:extLst>
                <a:ext uri="{FF2B5EF4-FFF2-40B4-BE49-F238E27FC236}">
                  <a16:creationId xmlns:a16="http://schemas.microsoft.com/office/drawing/2014/main" id="{9B028BEA-8F4B-4CDA-BD7A-5D8496C480D2}"/>
                </a:ext>
              </a:extLst>
            </p:cNvPr>
            <p:cNvSpPr/>
            <p:nvPr/>
          </p:nvSpPr>
          <p:spPr>
            <a:xfrm>
              <a:off x="1567710" y="1998355"/>
              <a:ext cx="111803" cy="116882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23" y="1"/>
                    <a:pt x="1834" y="300"/>
                    <a:pt x="1299" y="830"/>
                  </a:cubicBezTo>
                  <a:cubicBezTo>
                    <a:pt x="682" y="1448"/>
                    <a:pt x="344" y="2272"/>
                    <a:pt x="367" y="3098"/>
                  </a:cubicBezTo>
                  <a:lnTo>
                    <a:pt x="372" y="3357"/>
                  </a:lnTo>
                  <a:lnTo>
                    <a:pt x="627" y="3320"/>
                  </a:lnTo>
                  <a:cubicBezTo>
                    <a:pt x="668" y="3314"/>
                    <a:pt x="709" y="3311"/>
                    <a:pt x="751" y="3311"/>
                  </a:cubicBezTo>
                  <a:cubicBezTo>
                    <a:pt x="1028" y="3311"/>
                    <a:pt x="1310" y="3444"/>
                    <a:pt x="1540" y="3682"/>
                  </a:cubicBezTo>
                  <a:cubicBezTo>
                    <a:pt x="1846" y="3992"/>
                    <a:pt x="1994" y="4433"/>
                    <a:pt x="1930" y="4822"/>
                  </a:cubicBezTo>
                  <a:cubicBezTo>
                    <a:pt x="1864" y="5207"/>
                    <a:pt x="1596" y="5546"/>
                    <a:pt x="1215" y="5726"/>
                  </a:cubicBezTo>
                  <a:cubicBezTo>
                    <a:pt x="1046" y="5804"/>
                    <a:pt x="874" y="5843"/>
                    <a:pt x="708" y="5843"/>
                  </a:cubicBezTo>
                  <a:cubicBezTo>
                    <a:pt x="538" y="5843"/>
                    <a:pt x="376" y="5802"/>
                    <a:pt x="233" y="5717"/>
                  </a:cubicBezTo>
                  <a:lnTo>
                    <a:pt x="0" y="6115"/>
                  </a:lnTo>
                  <a:cubicBezTo>
                    <a:pt x="218" y="6241"/>
                    <a:pt x="460" y="6305"/>
                    <a:pt x="706" y="6305"/>
                  </a:cubicBezTo>
                  <a:cubicBezTo>
                    <a:pt x="942" y="6305"/>
                    <a:pt x="1179" y="6250"/>
                    <a:pt x="1410" y="6143"/>
                  </a:cubicBezTo>
                  <a:cubicBezTo>
                    <a:pt x="1930" y="5898"/>
                    <a:pt x="2291" y="5434"/>
                    <a:pt x="2383" y="4897"/>
                  </a:cubicBezTo>
                  <a:cubicBezTo>
                    <a:pt x="2471" y="4358"/>
                    <a:pt x="2281" y="3784"/>
                    <a:pt x="1869" y="3357"/>
                  </a:cubicBezTo>
                  <a:cubicBezTo>
                    <a:pt x="1572" y="3051"/>
                    <a:pt x="1202" y="2875"/>
                    <a:pt x="830" y="2852"/>
                  </a:cubicBezTo>
                  <a:cubicBezTo>
                    <a:pt x="873" y="2231"/>
                    <a:pt x="1155" y="1624"/>
                    <a:pt x="1624" y="1155"/>
                  </a:cubicBezTo>
                  <a:cubicBezTo>
                    <a:pt x="2070" y="713"/>
                    <a:pt x="2640" y="459"/>
                    <a:pt x="3179" y="459"/>
                  </a:cubicBezTo>
                  <a:cubicBezTo>
                    <a:pt x="3198" y="459"/>
                    <a:pt x="3218" y="459"/>
                    <a:pt x="3237" y="460"/>
                  </a:cubicBezTo>
                  <a:cubicBezTo>
                    <a:pt x="3802" y="479"/>
                    <a:pt x="4377" y="770"/>
                    <a:pt x="4812" y="1258"/>
                  </a:cubicBezTo>
                  <a:cubicBezTo>
                    <a:pt x="5309" y="1814"/>
                    <a:pt x="5563" y="2533"/>
                    <a:pt x="5508" y="3232"/>
                  </a:cubicBezTo>
                  <a:lnTo>
                    <a:pt x="5967" y="3269"/>
                  </a:lnTo>
                  <a:cubicBezTo>
                    <a:pt x="6032" y="2449"/>
                    <a:pt x="5740" y="1600"/>
                    <a:pt x="5156" y="952"/>
                  </a:cubicBezTo>
                  <a:cubicBezTo>
                    <a:pt x="4637" y="367"/>
                    <a:pt x="3941" y="24"/>
                    <a:pt x="3250" y="1"/>
                  </a:cubicBezTo>
                  <a:cubicBezTo>
                    <a:pt x="3230" y="1"/>
                    <a:pt x="3210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82;p59">
              <a:extLst>
                <a:ext uri="{FF2B5EF4-FFF2-40B4-BE49-F238E27FC236}">
                  <a16:creationId xmlns:a16="http://schemas.microsoft.com/office/drawing/2014/main" id="{D7E5535C-CAA8-4720-8552-0BA65F42B600}"/>
                </a:ext>
              </a:extLst>
            </p:cNvPr>
            <p:cNvSpPr/>
            <p:nvPr/>
          </p:nvSpPr>
          <p:spPr>
            <a:xfrm>
              <a:off x="1005967" y="1781323"/>
              <a:ext cx="119625" cy="64038"/>
            </a:xfrm>
            <a:custGeom>
              <a:avLst/>
              <a:gdLst/>
              <a:ahLst/>
              <a:cxnLst/>
              <a:rect l="l" t="t" r="r" b="b"/>
              <a:pathLst>
                <a:path w="6454" h="3455" extrusionOk="0">
                  <a:moveTo>
                    <a:pt x="4839" y="0"/>
                  </a:moveTo>
                  <a:cubicBezTo>
                    <a:pt x="2879" y="0"/>
                    <a:pt x="910" y="1170"/>
                    <a:pt x="0" y="3051"/>
                  </a:cubicBezTo>
                  <a:lnTo>
                    <a:pt x="830" y="3455"/>
                  </a:lnTo>
                  <a:cubicBezTo>
                    <a:pt x="1586" y="1891"/>
                    <a:pt x="3215" y="917"/>
                    <a:pt x="4829" y="917"/>
                  </a:cubicBezTo>
                  <a:cubicBezTo>
                    <a:pt x="5273" y="917"/>
                    <a:pt x="5715" y="991"/>
                    <a:pt x="6137" y="1146"/>
                  </a:cubicBezTo>
                  <a:lnTo>
                    <a:pt x="6453" y="284"/>
                  </a:lnTo>
                  <a:cubicBezTo>
                    <a:pt x="5931" y="91"/>
                    <a:pt x="5385" y="0"/>
                    <a:pt x="4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83;p59">
              <a:extLst>
                <a:ext uri="{FF2B5EF4-FFF2-40B4-BE49-F238E27FC236}">
                  <a16:creationId xmlns:a16="http://schemas.microsoft.com/office/drawing/2014/main" id="{C73C01E6-BC25-4FE7-8502-25C59EC26296}"/>
                </a:ext>
              </a:extLst>
            </p:cNvPr>
            <p:cNvSpPr/>
            <p:nvPr/>
          </p:nvSpPr>
          <p:spPr>
            <a:xfrm>
              <a:off x="1304455" y="1770870"/>
              <a:ext cx="140328" cy="84964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7" y="0"/>
                    <a:pt x="702" y="166"/>
                    <a:pt x="0" y="499"/>
                  </a:cubicBezTo>
                  <a:lnTo>
                    <a:pt x="394" y="1334"/>
                  </a:lnTo>
                  <a:cubicBezTo>
                    <a:pt x="973" y="1059"/>
                    <a:pt x="1604" y="922"/>
                    <a:pt x="2235" y="922"/>
                  </a:cubicBezTo>
                  <a:cubicBezTo>
                    <a:pt x="2913" y="922"/>
                    <a:pt x="3590" y="1080"/>
                    <a:pt x="4205" y="1394"/>
                  </a:cubicBezTo>
                  <a:cubicBezTo>
                    <a:pt x="5401" y="2006"/>
                    <a:pt x="6324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2" y="574"/>
                  </a:cubicBezTo>
                  <a:cubicBezTo>
                    <a:pt x="3878" y="192"/>
                    <a:pt x="3055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84;p59">
              <a:extLst>
                <a:ext uri="{FF2B5EF4-FFF2-40B4-BE49-F238E27FC236}">
                  <a16:creationId xmlns:a16="http://schemas.microsoft.com/office/drawing/2014/main" id="{8C049DF1-E5BC-468D-A681-89C98E5F3E3D}"/>
                </a:ext>
              </a:extLst>
            </p:cNvPr>
            <p:cNvSpPr/>
            <p:nvPr/>
          </p:nvSpPr>
          <p:spPr>
            <a:xfrm>
              <a:off x="1241051" y="1588255"/>
              <a:ext cx="192319" cy="124277"/>
            </a:xfrm>
            <a:custGeom>
              <a:avLst/>
              <a:gdLst/>
              <a:ahLst/>
              <a:cxnLst/>
              <a:rect l="l" t="t" r="r" b="b"/>
              <a:pathLst>
                <a:path w="10376" h="6705" extrusionOk="0">
                  <a:moveTo>
                    <a:pt x="9963" y="0"/>
                  </a:moveTo>
                  <a:cubicBezTo>
                    <a:pt x="8404" y="3156"/>
                    <a:pt x="4468" y="6247"/>
                    <a:pt x="800" y="6247"/>
                  </a:cubicBezTo>
                  <a:cubicBezTo>
                    <a:pt x="550" y="6247"/>
                    <a:pt x="302" y="6233"/>
                    <a:pt x="56" y="6203"/>
                  </a:cubicBezTo>
                  <a:lnTo>
                    <a:pt x="0" y="6657"/>
                  </a:lnTo>
                  <a:cubicBezTo>
                    <a:pt x="264" y="6691"/>
                    <a:pt x="529" y="6704"/>
                    <a:pt x="792" y="6704"/>
                  </a:cubicBezTo>
                  <a:cubicBezTo>
                    <a:pt x="4641" y="6704"/>
                    <a:pt x="8752" y="3492"/>
                    <a:pt x="10375" y="204"/>
                  </a:cubicBez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85;p59">
              <a:extLst>
                <a:ext uri="{FF2B5EF4-FFF2-40B4-BE49-F238E27FC236}">
                  <a16:creationId xmlns:a16="http://schemas.microsoft.com/office/drawing/2014/main" id="{F1969DBB-014E-4B7E-BAAC-684A9504780B}"/>
                </a:ext>
              </a:extLst>
            </p:cNvPr>
            <p:cNvSpPr/>
            <p:nvPr/>
          </p:nvSpPr>
          <p:spPr>
            <a:xfrm>
              <a:off x="1060605" y="1622802"/>
              <a:ext cx="234857" cy="154953"/>
            </a:xfrm>
            <a:custGeom>
              <a:avLst/>
              <a:gdLst/>
              <a:ahLst/>
              <a:cxnLst/>
              <a:rect l="l" t="t" r="r" b="b"/>
              <a:pathLst>
                <a:path w="12671" h="8360" extrusionOk="0">
                  <a:moveTo>
                    <a:pt x="12216" y="0"/>
                  </a:moveTo>
                  <a:cubicBezTo>
                    <a:pt x="12021" y="1716"/>
                    <a:pt x="10357" y="2763"/>
                    <a:pt x="8758" y="3565"/>
                  </a:cubicBezTo>
                  <a:lnTo>
                    <a:pt x="1" y="7946"/>
                  </a:lnTo>
                  <a:lnTo>
                    <a:pt x="209" y="8359"/>
                  </a:lnTo>
                  <a:lnTo>
                    <a:pt x="8966" y="3978"/>
                  </a:lnTo>
                  <a:cubicBezTo>
                    <a:pt x="10677" y="3120"/>
                    <a:pt x="12452" y="1984"/>
                    <a:pt x="12670" y="51"/>
                  </a:cubicBezTo>
                  <a:lnTo>
                    <a:pt x="122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86;p59">
              <a:extLst>
                <a:ext uri="{FF2B5EF4-FFF2-40B4-BE49-F238E27FC236}">
                  <a16:creationId xmlns:a16="http://schemas.microsoft.com/office/drawing/2014/main" id="{18229C32-128C-4FEA-A51A-50D58BB4870B}"/>
                </a:ext>
              </a:extLst>
            </p:cNvPr>
            <p:cNvSpPr/>
            <p:nvPr/>
          </p:nvSpPr>
          <p:spPr>
            <a:xfrm>
              <a:off x="910407" y="1674438"/>
              <a:ext cx="237174" cy="294391"/>
            </a:xfrm>
            <a:custGeom>
              <a:avLst/>
              <a:gdLst/>
              <a:ahLst/>
              <a:cxnLst/>
              <a:rect l="l" t="t" r="r" b="b"/>
              <a:pathLst>
                <a:path w="12796" h="15883" extrusionOk="0">
                  <a:moveTo>
                    <a:pt x="12490" y="0"/>
                  </a:moveTo>
                  <a:lnTo>
                    <a:pt x="8332" y="3700"/>
                  </a:lnTo>
                  <a:cubicBezTo>
                    <a:pt x="6579" y="5262"/>
                    <a:pt x="4762" y="6881"/>
                    <a:pt x="3278" y="8813"/>
                  </a:cubicBezTo>
                  <a:cubicBezTo>
                    <a:pt x="1480" y="11154"/>
                    <a:pt x="469" y="14288"/>
                    <a:pt x="89" y="15470"/>
                  </a:cubicBezTo>
                  <a:lnTo>
                    <a:pt x="0" y="15739"/>
                  </a:lnTo>
                  <a:lnTo>
                    <a:pt x="436" y="15883"/>
                  </a:lnTo>
                  <a:lnTo>
                    <a:pt x="529" y="15609"/>
                  </a:lnTo>
                  <a:cubicBezTo>
                    <a:pt x="900" y="14451"/>
                    <a:pt x="1892" y="11372"/>
                    <a:pt x="3644" y="9091"/>
                  </a:cubicBezTo>
                  <a:cubicBezTo>
                    <a:pt x="5101" y="7195"/>
                    <a:pt x="6899" y="5591"/>
                    <a:pt x="8638" y="4048"/>
                  </a:cubicBezTo>
                  <a:lnTo>
                    <a:pt x="12796" y="344"/>
                  </a:lnTo>
                  <a:lnTo>
                    <a:pt x="12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87;p59">
              <a:extLst>
                <a:ext uri="{FF2B5EF4-FFF2-40B4-BE49-F238E27FC236}">
                  <a16:creationId xmlns:a16="http://schemas.microsoft.com/office/drawing/2014/main" id="{C0B875AF-EF29-4D08-B4BD-10BCD9B29AF5}"/>
                </a:ext>
              </a:extLst>
            </p:cNvPr>
            <p:cNvSpPr/>
            <p:nvPr/>
          </p:nvSpPr>
          <p:spPr>
            <a:xfrm>
              <a:off x="1406261" y="1633015"/>
              <a:ext cx="173673" cy="213634"/>
            </a:xfrm>
            <a:custGeom>
              <a:avLst/>
              <a:gdLst/>
              <a:ahLst/>
              <a:cxnLst/>
              <a:rect l="l" t="t" r="r" b="b"/>
              <a:pathLst>
                <a:path w="9370" h="11526" extrusionOk="0">
                  <a:moveTo>
                    <a:pt x="446" y="1"/>
                  </a:moveTo>
                  <a:lnTo>
                    <a:pt x="1" y="117"/>
                  </a:lnTo>
                  <a:cubicBezTo>
                    <a:pt x="1485" y="5838"/>
                    <a:pt x="5782" y="9477"/>
                    <a:pt x="9128" y="11526"/>
                  </a:cubicBezTo>
                  <a:lnTo>
                    <a:pt x="9370" y="11132"/>
                  </a:lnTo>
                  <a:cubicBezTo>
                    <a:pt x="6097" y="9129"/>
                    <a:pt x="1892" y="5573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88;p59">
              <a:extLst>
                <a:ext uri="{FF2B5EF4-FFF2-40B4-BE49-F238E27FC236}">
                  <a16:creationId xmlns:a16="http://schemas.microsoft.com/office/drawing/2014/main" id="{7AAE154E-3026-46F1-8164-061B98BB835D}"/>
                </a:ext>
              </a:extLst>
            </p:cNvPr>
            <p:cNvSpPr/>
            <p:nvPr/>
          </p:nvSpPr>
          <p:spPr>
            <a:xfrm>
              <a:off x="1539353" y="1814406"/>
              <a:ext cx="29508" cy="126149"/>
            </a:xfrm>
            <a:custGeom>
              <a:avLst/>
              <a:gdLst/>
              <a:ahLst/>
              <a:cxnLst/>
              <a:rect l="l" t="t" r="r" b="b"/>
              <a:pathLst>
                <a:path w="1592" h="6806" extrusionOk="0">
                  <a:moveTo>
                    <a:pt x="437" y="1"/>
                  </a:moveTo>
                  <a:lnTo>
                    <a:pt x="0" y="144"/>
                  </a:lnTo>
                  <a:cubicBezTo>
                    <a:pt x="312" y="1094"/>
                    <a:pt x="441" y="2282"/>
                    <a:pt x="567" y="3426"/>
                  </a:cubicBezTo>
                  <a:cubicBezTo>
                    <a:pt x="696" y="4599"/>
                    <a:pt x="826" y="5810"/>
                    <a:pt x="1155" y="6805"/>
                  </a:cubicBezTo>
                  <a:lnTo>
                    <a:pt x="1591" y="6662"/>
                  </a:lnTo>
                  <a:cubicBezTo>
                    <a:pt x="1280" y="5707"/>
                    <a:pt x="1151" y="4525"/>
                    <a:pt x="1025" y="3375"/>
                  </a:cubicBezTo>
                  <a:cubicBezTo>
                    <a:pt x="896" y="2207"/>
                    <a:pt x="766" y="998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89;p59">
              <a:extLst>
                <a:ext uri="{FF2B5EF4-FFF2-40B4-BE49-F238E27FC236}">
                  <a16:creationId xmlns:a16="http://schemas.microsoft.com/office/drawing/2014/main" id="{6119A9BA-6BA7-4A55-A924-9C605A29619B}"/>
                </a:ext>
              </a:extLst>
            </p:cNvPr>
            <p:cNvSpPr/>
            <p:nvPr/>
          </p:nvSpPr>
          <p:spPr>
            <a:xfrm>
              <a:off x="1042386" y="2491821"/>
              <a:ext cx="370978" cy="80442"/>
            </a:xfrm>
            <a:custGeom>
              <a:avLst/>
              <a:gdLst/>
              <a:ahLst/>
              <a:cxnLst/>
              <a:rect l="l" t="t" r="r" b="b"/>
              <a:pathLst>
                <a:path w="20015" h="4340" extrusionOk="0">
                  <a:moveTo>
                    <a:pt x="19699" y="0"/>
                  </a:moveTo>
                  <a:cubicBezTo>
                    <a:pt x="17042" y="2457"/>
                    <a:pt x="13514" y="3871"/>
                    <a:pt x="10014" y="3880"/>
                  </a:cubicBezTo>
                  <a:lnTo>
                    <a:pt x="9981" y="3880"/>
                  </a:lnTo>
                  <a:cubicBezTo>
                    <a:pt x="6496" y="3880"/>
                    <a:pt x="2972" y="2485"/>
                    <a:pt x="312" y="52"/>
                  </a:cubicBezTo>
                  <a:lnTo>
                    <a:pt x="0" y="390"/>
                  </a:lnTo>
                  <a:cubicBezTo>
                    <a:pt x="2745" y="2902"/>
                    <a:pt x="6380" y="4340"/>
                    <a:pt x="9981" y="4340"/>
                  </a:cubicBezTo>
                  <a:lnTo>
                    <a:pt x="10014" y="4340"/>
                  </a:lnTo>
                  <a:cubicBezTo>
                    <a:pt x="13630" y="4330"/>
                    <a:pt x="17274" y="2874"/>
                    <a:pt x="20014" y="339"/>
                  </a:cubicBezTo>
                  <a:lnTo>
                    <a:pt x="19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90;p59">
              <a:extLst>
                <a:ext uri="{FF2B5EF4-FFF2-40B4-BE49-F238E27FC236}">
                  <a16:creationId xmlns:a16="http://schemas.microsoft.com/office/drawing/2014/main" id="{D766DEFB-8C2E-463B-B466-D3FE2EA907AE}"/>
                </a:ext>
              </a:extLst>
            </p:cNvPr>
            <p:cNvSpPr/>
            <p:nvPr/>
          </p:nvSpPr>
          <p:spPr>
            <a:xfrm>
              <a:off x="1176423" y="2562361"/>
              <a:ext cx="110858" cy="92990"/>
            </a:xfrm>
            <a:custGeom>
              <a:avLst/>
              <a:gdLst/>
              <a:ahLst/>
              <a:cxnLst/>
              <a:rect l="l" t="t" r="r" b="b"/>
              <a:pathLst>
                <a:path w="5981" h="5017" extrusionOk="0">
                  <a:moveTo>
                    <a:pt x="5569" y="1"/>
                  </a:moveTo>
                  <a:lnTo>
                    <a:pt x="3464" y="4163"/>
                  </a:lnTo>
                  <a:lnTo>
                    <a:pt x="362" y="200"/>
                  </a:lnTo>
                  <a:lnTo>
                    <a:pt x="0" y="482"/>
                  </a:lnTo>
                  <a:lnTo>
                    <a:pt x="3547" y="5016"/>
                  </a:lnTo>
                  <a:lnTo>
                    <a:pt x="5981" y="209"/>
                  </a:lnTo>
                  <a:lnTo>
                    <a:pt x="5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91;p59">
              <a:extLst>
                <a:ext uri="{FF2B5EF4-FFF2-40B4-BE49-F238E27FC236}">
                  <a16:creationId xmlns:a16="http://schemas.microsoft.com/office/drawing/2014/main" id="{8B5372DD-8C70-42FB-AA19-5620C238FD6B}"/>
                </a:ext>
              </a:extLst>
            </p:cNvPr>
            <p:cNvSpPr/>
            <p:nvPr/>
          </p:nvSpPr>
          <p:spPr>
            <a:xfrm>
              <a:off x="844333" y="2137471"/>
              <a:ext cx="48562" cy="48580"/>
            </a:xfrm>
            <a:custGeom>
              <a:avLst/>
              <a:gdLst/>
              <a:ahLst/>
              <a:cxnLst/>
              <a:rect l="l" t="t" r="r" b="b"/>
              <a:pathLst>
                <a:path w="2620" h="2621" extrusionOk="0">
                  <a:moveTo>
                    <a:pt x="1308" y="464"/>
                  </a:moveTo>
                  <a:cubicBezTo>
                    <a:pt x="1776" y="464"/>
                    <a:pt x="2157" y="844"/>
                    <a:pt x="2157" y="1313"/>
                  </a:cubicBezTo>
                  <a:cubicBezTo>
                    <a:pt x="2157" y="1776"/>
                    <a:pt x="1776" y="2161"/>
                    <a:pt x="1308" y="2161"/>
                  </a:cubicBezTo>
                  <a:cubicBezTo>
                    <a:pt x="839" y="2161"/>
                    <a:pt x="460" y="1776"/>
                    <a:pt x="460" y="1313"/>
                  </a:cubicBezTo>
                  <a:cubicBezTo>
                    <a:pt x="460" y="844"/>
                    <a:pt x="839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89" y="0"/>
                    <a:pt x="0" y="590"/>
                    <a:pt x="0" y="1313"/>
                  </a:cubicBezTo>
                  <a:cubicBezTo>
                    <a:pt x="0" y="2031"/>
                    <a:pt x="589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992;p59">
              <a:extLst>
                <a:ext uri="{FF2B5EF4-FFF2-40B4-BE49-F238E27FC236}">
                  <a16:creationId xmlns:a16="http://schemas.microsoft.com/office/drawing/2014/main" id="{44039E9A-3C58-409C-B7E6-73B565272221}"/>
                </a:ext>
              </a:extLst>
            </p:cNvPr>
            <p:cNvSpPr/>
            <p:nvPr/>
          </p:nvSpPr>
          <p:spPr>
            <a:xfrm>
              <a:off x="1561779" y="2137471"/>
              <a:ext cx="48580" cy="48580"/>
            </a:xfrm>
            <a:custGeom>
              <a:avLst/>
              <a:gdLst/>
              <a:ahLst/>
              <a:cxnLst/>
              <a:rect l="l" t="t" r="r" b="b"/>
              <a:pathLst>
                <a:path w="2621" h="2621" extrusionOk="0">
                  <a:moveTo>
                    <a:pt x="1308" y="464"/>
                  </a:moveTo>
                  <a:cubicBezTo>
                    <a:pt x="1777" y="464"/>
                    <a:pt x="2156" y="844"/>
                    <a:pt x="2156" y="1313"/>
                  </a:cubicBezTo>
                  <a:cubicBezTo>
                    <a:pt x="2156" y="1776"/>
                    <a:pt x="1777" y="2161"/>
                    <a:pt x="1308" y="2161"/>
                  </a:cubicBezTo>
                  <a:cubicBezTo>
                    <a:pt x="840" y="2161"/>
                    <a:pt x="459" y="1776"/>
                    <a:pt x="459" y="1313"/>
                  </a:cubicBezTo>
                  <a:cubicBezTo>
                    <a:pt x="459" y="844"/>
                    <a:pt x="840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90" y="0"/>
                    <a:pt x="1" y="590"/>
                    <a:pt x="1" y="1313"/>
                  </a:cubicBezTo>
                  <a:cubicBezTo>
                    <a:pt x="1" y="2031"/>
                    <a:pt x="590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79944419"/>
      </p:ext>
    </p:extLst>
  </p:cSld>
  <p:clrMapOvr>
    <a:masterClrMapping/>
  </p:clrMapOvr>
</p:sld>
</file>

<file path=ppt/theme/theme1.xml><?xml version="1.0" encoding="utf-8"?>
<a:theme xmlns:a="http://schemas.openxmlformats.org/drawingml/2006/main" name="COVID-19 Spread &amp; Contagion by Slidesgo">
  <a:themeElements>
    <a:clrScheme name="Simple Light">
      <a:dk1>
        <a:srgbClr val="20124D"/>
      </a:dk1>
      <a:lt1>
        <a:srgbClr val="5C4497"/>
      </a:lt1>
      <a:dk2>
        <a:srgbClr val="EAF1EE"/>
      </a:dk2>
      <a:lt2>
        <a:srgbClr val="B1EBDA"/>
      </a:lt2>
      <a:accent1>
        <a:srgbClr val="84DEC3"/>
      </a:accent1>
      <a:accent2>
        <a:srgbClr val="75CCB2"/>
      </a:accent2>
      <a:accent3>
        <a:srgbClr val="F8F446"/>
      </a:accent3>
      <a:accent4>
        <a:srgbClr val="B1EBDA"/>
      </a:accent4>
      <a:accent5>
        <a:srgbClr val="EAF1EE"/>
      </a:accent5>
      <a:accent6>
        <a:srgbClr val="5C4497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6154</TotalTime>
  <Words>180</Words>
  <Application>Microsoft Office PowerPoint</Application>
  <PresentationFormat>Presentación en pantalla (16:9)</PresentationFormat>
  <Paragraphs>53</Paragraphs>
  <Slides>15</Slides>
  <Notes>15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Abel</vt:lpstr>
      <vt:lpstr>Arial</vt:lpstr>
      <vt:lpstr>Fira Sans Extra Condensed Medium</vt:lpstr>
      <vt:lpstr>Bahiana</vt:lpstr>
      <vt:lpstr>Staatliches</vt:lpstr>
      <vt:lpstr>COVID-19 Spread &amp; Contagion by Slidesgo</vt:lpstr>
      <vt:lpstr>3D- COVID 19    DISTANCE       DETECTOR                  DRONE             WITH AI</vt:lpstr>
      <vt:lpstr>PERSONAS CONTAGIADAS</vt:lpstr>
      <vt:lpstr>PERSONAS CONTAGIADAS</vt:lpstr>
      <vt:lpstr>PERSONAS CONTAGIADAS</vt:lpstr>
      <vt:lpstr>EL GRAN DILEMA</vt:lpstr>
      <vt:lpstr>VOLVAMOS responsablemente... ¡Con ai!</vt:lpstr>
      <vt:lpstr>El algoritmo en acción</vt:lpstr>
      <vt:lpstr>¿Solo drones?</vt:lpstr>
      <vt:lpstr>APLICANDOLO A UN STREAMING</vt:lpstr>
      <vt:lpstr>Presentación de PowerPoint</vt:lpstr>
      <vt:lpstr>AEROPUERTOs</vt:lpstr>
      <vt:lpstr>TRÁFICO…</vt:lpstr>
      <vt:lpstr>… SEGURIDAD INDUSTRIAL, ETC.</vt:lpstr>
      <vt:lpstr>Presentación de PowerPoint</vt:lpstr>
      <vt:lpstr>UN VISTAZO EN TIEMPO REAL…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INTELIGENCIA ARTIFICIAL  y DISTANCIAMIENTO SOCIAL</dc:title>
  <dc:creator>CRISTIAN REYNALDO MIRANDA JIMENEZ</dc:creator>
  <cp:lastModifiedBy>CRISTIAN MIRANDA JIMENEZ</cp:lastModifiedBy>
  <cp:revision>240</cp:revision>
  <dcterms:created xsi:type="dcterms:W3CDTF">2020-05-07T19:19:36Z</dcterms:created>
  <dcterms:modified xsi:type="dcterms:W3CDTF">2020-06-06T05:41:57Z</dcterms:modified>
</cp:coreProperties>
</file>